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</p:sldMasterIdLst>
  <p:notesMasterIdLst>
    <p:notesMasterId r:id="rId19"/>
  </p:notesMasterIdLst>
  <p:handoutMasterIdLst>
    <p:handoutMasterId r:id="rId20"/>
  </p:handoutMasterIdLst>
  <p:sldIdLst>
    <p:sldId id="257" r:id="rId2"/>
    <p:sldId id="337" r:id="rId3"/>
    <p:sldId id="343" r:id="rId4"/>
    <p:sldId id="289" r:id="rId5"/>
    <p:sldId id="305" r:id="rId6"/>
    <p:sldId id="308" r:id="rId7"/>
    <p:sldId id="311" r:id="rId8"/>
    <p:sldId id="317" r:id="rId9"/>
    <p:sldId id="320" r:id="rId10"/>
    <p:sldId id="339" r:id="rId11"/>
    <p:sldId id="340" r:id="rId12"/>
    <p:sldId id="341" r:id="rId13"/>
    <p:sldId id="326" r:id="rId14"/>
    <p:sldId id="327" r:id="rId15"/>
    <p:sldId id="332" r:id="rId16"/>
    <p:sldId id="342" r:id="rId17"/>
    <p:sldId id="28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" initials="J" lastIdx="2" clrIdx="0">
    <p:extLst>
      <p:ext uri="{19B8F6BF-5375-455C-9EA6-DF929625EA0E}">
        <p15:presenceInfo xmlns:p15="http://schemas.microsoft.com/office/powerpoint/2012/main" userId="Jul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0A050"/>
    <a:srgbClr val="000000"/>
    <a:srgbClr val="002F5D"/>
    <a:srgbClr val="FFFFFF"/>
    <a:srgbClr val="7F7F7F"/>
    <a:srgbClr val="BD9F21"/>
    <a:srgbClr val="FFC864"/>
    <a:srgbClr val="FFBE64"/>
    <a:srgbClr val="F0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60555" autoAdjust="0"/>
  </p:normalViewPr>
  <p:slideViewPr>
    <p:cSldViewPr snapToGrid="0" snapToObjects="1">
      <p:cViewPr varScale="1">
        <p:scale>
          <a:sx n="87" d="100"/>
          <a:sy n="87" d="100"/>
        </p:scale>
        <p:origin x="1176" y="176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928" y="17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9T10:46:10.215" idx="1">
    <p:pos x="4048" y="1492"/>
    <p:text>Zu einem Bild machen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ACDEF-A335-6445-BA4F-4645CE4B2B8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8694E36-0B24-9D46-A032-7C96617598D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Complex</a:t>
          </a:r>
          <a:r>
            <a:rPr lang="de-DE" dirty="0">
              <a:solidFill>
                <a:schemeClr val="bg1"/>
              </a:solidFill>
            </a:rPr>
            <a:t> </a:t>
          </a:r>
          <a:r>
            <a:rPr lang="de-DE" dirty="0" err="1">
              <a:solidFill>
                <a:schemeClr val="bg1"/>
              </a:solidFill>
            </a:rPr>
            <a:t>Spectra</a:t>
          </a:r>
          <a:endParaRPr lang="de-DE" dirty="0">
            <a:solidFill>
              <a:schemeClr val="bg1"/>
            </a:solidFill>
          </a:endParaRPr>
        </a:p>
      </dgm:t>
    </dgm:pt>
    <dgm:pt modelId="{3B4AEB71-D7BD-BE4C-B305-4927466407B9}" type="parTrans" cxnId="{AA1B838A-6C9C-6648-BB26-C22126742E28}">
      <dgm:prSet/>
      <dgm:spPr/>
      <dgm:t>
        <a:bodyPr/>
        <a:lstStyle/>
        <a:p>
          <a:endParaRPr lang="de-DE"/>
        </a:p>
      </dgm:t>
    </dgm:pt>
    <dgm:pt modelId="{30D0C834-4C52-A34B-B7F4-5CA766737D93}" type="sibTrans" cxnId="{AA1B838A-6C9C-6648-BB26-C22126742E2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endParaRPr lang="de-D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6C8242-4C10-9346-A190-C20D9EC2EC70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Machine</a:t>
          </a:r>
          <a:r>
            <a:rPr lang="de-DE" dirty="0">
              <a:solidFill>
                <a:schemeClr val="bg1"/>
              </a:solidFill>
            </a:rPr>
            <a:t> Learning</a:t>
          </a:r>
        </a:p>
      </dgm:t>
    </dgm:pt>
    <dgm:pt modelId="{C1991459-42CD-6448-A8BE-D25EB35CBCB5}" type="parTrans" cxnId="{B2E97AF7-4E15-AE46-9CFB-90491E6E5735}">
      <dgm:prSet/>
      <dgm:spPr/>
      <dgm:t>
        <a:bodyPr/>
        <a:lstStyle/>
        <a:p>
          <a:endParaRPr lang="de-DE"/>
        </a:p>
      </dgm:t>
    </dgm:pt>
    <dgm:pt modelId="{92010C3C-10EF-DF49-BB0C-A0A9B838879C}" type="sibTrans" cxnId="{B2E97AF7-4E15-AE46-9CFB-90491E6E5735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DC2052EA-20B4-5F41-9FCE-9883A8468F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Sensitive Model</a:t>
          </a:r>
        </a:p>
      </dgm:t>
    </dgm:pt>
    <dgm:pt modelId="{EC4501ED-2935-6844-89CC-5F8DB6995F04}" type="parTrans" cxnId="{3D4CB28E-E134-DB47-9DE6-09EAC68A2A13}">
      <dgm:prSet/>
      <dgm:spPr/>
      <dgm:t>
        <a:bodyPr/>
        <a:lstStyle/>
        <a:p>
          <a:endParaRPr lang="de-DE"/>
        </a:p>
      </dgm:t>
    </dgm:pt>
    <dgm:pt modelId="{32B892F1-49D6-8542-B00F-6A0607CBBC62}" type="sibTrans" cxnId="{3D4CB28E-E134-DB47-9DE6-09EAC68A2A13}">
      <dgm:prSet/>
      <dgm:spPr/>
      <dgm:t>
        <a:bodyPr/>
        <a:lstStyle/>
        <a:p>
          <a:endParaRPr lang="de-DE"/>
        </a:p>
      </dgm:t>
    </dgm:pt>
    <dgm:pt modelId="{4CD638B3-012A-5C41-9A3F-8E7D4AAEFB80}" type="pres">
      <dgm:prSet presAssocID="{C4EACDEF-A335-6445-BA4F-4645CE4B2B80}" presName="Name0" presStyleCnt="0">
        <dgm:presLayoutVars>
          <dgm:dir/>
          <dgm:resizeHandles val="exact"/>
        </dgm:presLayoutVars>
      </dgm:prSet>
      <dgm:spPr/>
    </dgm:pt>
    <dgm:pt modelId="{202C0BAB-65C8-0B41-A40A-F0DA6C8725E7}" type="pres">
      <dgm:prSet presAssocID="{D8694E36-0B24-9D46-A032-7C96617598DB}" presName="node" presStyleLbl="node1" presStyleIdx="0" presStyleCnt="3" custLinFactNeighborX="-836" custLinFactNeighborY="-2049">
        <dgm:presLayoutVars>
          <dgm:bulletEnabled val="1"/>
        </dgm:presLayoutVars>
      </dgm:prSet>
      <dgm:spPr/>
    </dgm:pt>
    <dgm:pt modelId="{E382389C-5AD4-2F45-A2C3-0359C30185BC}" type="pres">
      <dgm:prSet presAssocID="{30D0C834-4C52-A34B-B7F4-5CA766737D93}" presName="sibTrans" presStyleLbl="sibTrans2D1" presStyleIdx="0" presStyleCnt="2"/>
      <dgm:spPr/>
    </dgm:pt>
    <dgm:pt modelId="{2186D97D-7BC8-AB4E-B06D-7241FD068A17}" type="pres">
      <dgm:prSet presAssocID="{30D0C834-4C52-A34B-B7F4-5CA766737D93}" presName="connectorText" presStyleLbl="sibTrans2D1" presStyleIdx="0" presStyleCnt="2"/>
      <dgm:spPr/>
    </dgm:pt>
    <dgm:pt modelId="{B3F36A69-7BBF-3A4D-93F7-00F07A021EE7}" type="pres">
      <dgm:prSet presAssocID="{5B6C8242-4C10-9346-A190-C20D9EC2EC70}" presName="node" presStyleLbl="node1" presStyleIdx="1" presStyleCnt="3">
        <dgm:presLayoutVars>
          <dgm:bulletEnabled val="1"/>
        </dgm:presLayoutVars>
      </dgm:prSet>
      <dgm:spPr/>
    </dgm:pt>
    <dgm:pt modelId="{BA634A82-A831-9D46-9E81-EC61E6790591}" type="pres">
      <dgm:prSet presAssocID="{92010C3C-10EF-DF49-BB0C-A0A9B838879C}" presName="sibTrans" presStyleLbl="sibTrans2D1" presStyleIdx="1" presStyleCnt="2"/>
      <dgm:spPr/>
    </dgm:pt>
    <dgm:pt modelId="{2D740CA5-49FE-5C48-9FC9-4BD74E2CA634}" type="pres">
      <dgm:prSet presAssocID="{92010C3C-10EF-DF49-BB0C-A0A9B838879C}" presName="connectorText" presStyleLbl="sibTrans2D1" presStyleIdx="1" presStyleCnt="2"/>
      <dgm:spPr/>
    </dgm:pt>
    <dgm:pt modelId="{C4C68898-564C-224F-806E-6ED33FFD5A26}" type="pres">
      <dgm:prSet presAssocID="{DC2052EA-20B4-5F41-9FCE-9883A8468F2E}" presName="node" presStyleLbl="node1" presStyleIdx="2" presStyleCnt="3">
        <dgm:presLayoutVars>
          <dgm:bulletEnabled val="1"/>
        </dgm:presLayoutVars>
      </dgm:prSet>
      <dgm:spPr/>
    </dgm:pt>
  </dgm:ptLst>
  <dgm:cxnLst>
    <dgm:cxn modelId="{B8C8A849-54A8-E146-992F-C0814FE2D9F9}" type="presOf" srcId="{D8694E36-0B24-9D46-A032-7C96617598DB}" destId="{202C0BAB-65C8-0B41-A40A-F0DA6C8725E7}" srcOrd="0" destOrd="0" presId="urn:microsoft.com/office/officeart/2005/8/layout/process1"/>
    <dgm:cxn modelId="{3CEDED72-8700-2D4E-95FA-916A1ADE90AB}" type="presOf" srcId="{30D0C834-4C52-A34B-B7F4-5CA766737D93}" destId="{E382389C-5AD4-2F45-A2C3-0359C30185BC}" srcOrd="0" destOrd="0" presId="urn:microsoft.com/office/officeart/2005/8/layout/process1"/>
    <dgm:cxn modelId="{AA1B838A-6C9C-6648-BB26-C22126742E28}" srcId="{C4EACDEF-A335-6445-BA4F-4645CE4B2B80}" destId="{D8694E36-0B24-9D46-A032-7C96617598DB}" srcOrd="0" destOrd="0" parTransId="{3B4AEB71-D7BD-BE4C-B305-4927466407B9}" sibTransId="{30D0C834-4C52-A34B-B7F4-5CA766737D93}"/>
    <dgm:cxn modelId="{3D4CB28E-E134-DB47-9DE6-09EAC68A2A13}" srcId="{C4EACDEF-A335-6445-BA4F-4645CE4B2B80}" destId="{DC2052EA-20B4-5F41-9FCE-9883A8468F2E}" srcOrd="2" destOrd="0" parTransId="{EC4501ED-2935-6844-89CC-5F8DB6995F04}" sibTransId="{32B892F1-49D6-8542-B00F-6A0607CBBC62}"/>
    <dgm:cxn modelId="{27916E97-638A-2644-8AA8-321EEE1DEC5B}" type="presOf" srcId="{DC2052EA-20B4-5F41-9FCE-9883A8468F2E}" destId="{C4C68898-564C-224F-806E-6ED33FFD5A26}" srcOrd="0" destOrd="0" presId="urn:microsoft.com/office/officeart/2005/8/layout/process1"/>
    <dgm:cxn modelId="{A2A44EA7-85A1-4441-A1BB-F65CE9EA4D64}" type="presOf" srcId="{30D0C834-4C52-A34B-B7F4-5CA766737D93}" destId="{2186D97D-7BC8-AB4E-B06D-7241FD068A17}" srcOrd="1" destOrd="0" presId="urn:microsoft.com/office/officeart/2005/8/layout/process1"/>
    <dgm:cxn modelId="{5C2EFCAA-3571-F041-B5EA-505E870F819A}" type="presOf" srcId="{5B6C8242-4C10-9346-A190-C20D9EC2EC70}" destId="{B3F36A69-7BBF-3A4D-93F7-00F07A021EE7}" srcOrd="0" destOrd="0" presId="urn:microsoft.com/office/officeart/2005/8/layout/process1"/>
    <dgm:cxn modelId="{3DB6A8BF-3EC6-AD43-8EA5-7FE54E51A31A}" type="presOf" srcId="{92010C3C-10EF-DF49-BB0C-A0A9B838879C}" destId="{BA634A82-A831-9D46-9E81-EC61E6790591}" srcOrd="0" destOrd="0" presId="urn:microsoft.com/office/officeart/2005/8/layout/process1"/>
    <dgm:cxn modelId="{01A7BEDA-749A-334B-B343-7C7EDAB49CFD}" type="presOf" srcId="{C4EACDEF-A335-6445-BA4F-4645CE4B2B80}" destId="{4CD638B3-012A-5C41-9A3F-8E7D4AAEFB80}" srcOrd="0" destOrd="0" presId="urn:microsoft.com/office/officeart/2005/8/layout/process1"/>
    <dgm:cxn modelId="{C3006FED-352C-9941-B2DE-1D833C5923CC}" type="presOf" srcId="{92010C3C-10EF-DF49-BB0C-A0A9B838879C}" destId="{2D740CA5-49FE-5C48-9FC9-4BD74E2CA634}" srcOrd="1" destOrd="0" presId="urn:microsoft.com/office/officeart/2005/8/layout/process1"/>
    <dgm:cxn modelId="{B2E97AF7-4E15-AE46-9CFB-90491E6E5735}" srcId="{C4EACDEF-A335-6445-BA4F-4645CE4B2B80}" destId="{5B6C8242-4C10-9346-A190-C20D9EC2EC70}" srcOrd="1" destOrd="0" parTransId="{C1991459-42CD-6448-A8BE-D25EB35CBCB5}" sibTransId="{92010C3C-10EF-DF49-BB0C-A0A9B838879C}"/>
    <dgm:cxn modelId="{4BEEB1F4-09F8-5A4C-8CC2-F3CD82D476DE}" type="presParOf" srcId="{4CD638B3-012A-5C41-9A3F-8E7D4AAEFB80}" destId="{202C0BAB-65C8-0B41-A40A-F0DA6C8725E7}" srcOrd="0" destOrd="0" presId="urn:microsoft.com/office/officeart/2005/8/layout/process1"/>
    <dgm:cxn modelId="{8A252F32-ED3F-1C42-86CC-D6A940835C32}" type="presParOf" srcId="{4CD638B3-012A-5C41-9A3F-8E7D4AAEFB80}" destId="{E382389C-5AD4-2F45-A2C3-0359C30185BC}" srcOrd="1" destOrd="0" presId="urn:microsoft.com/office/officeart/2005/8/layout/process1"/>
    <dgm:cxn modelId="{DF0480EB-D83C-1E4C-8DBA-439855FD1481}" type="presParOf" srcId="{E382389C-5AD4-2F45-A2C3-0359C30185BC}" destId="{2186D97D-7BC8-AB4E-B06D-7241FD068A17}" srcOrd="0" destOrd="0" presId="urn:microsoft.com/office/officeart/2005/8/layout/process1"/>
    <dgm:cxn modelId="{3C04EB83-E861-E64D-A449-02F9923DEFCE}" type="presParOf" srcId="{4CD638B3-012A-5C41-9A3F-8E7D4AAEFB80}" destId="{B3F36A69-7BBF-3A4D-93F7-00F07A021EE7}" srcOrd="2" destOrd="0" presId="urn:microsoft.com/office/officeart/2005/8/layout/process1"/>
    <dgm:cxn modelId="{C446B244-A24A-B947-A765-1F8A7F74178B}" type="presParOf" srcId="{4CD638B3-012A-5C41-9A3F-8E7D4AAEFB80}" destId="{BA634A82-A831-9D46-9E81-EC61E6790591}" srcOrd="3" destOrd="0" presId="urn:microsoft.com/office/officeart/2005/8/layout/process1"/>
    <dgm:cxn modelId="{8E1EA85C-CEE9-2C4C-BA7A-51DAF7397FFA}" type="presParOf" srcId="{BA634A82-A831-9D46-9E81-EC61E6790591}" destId="{2D740CA5-49FE-5C48-9FC9-4BD74E2CA634}" srcOrd="0" destOrd="0" presId="urn:microsoft.com/office/officeart/2005/8/layout/process1"/>
    <dgm:cxn modelId="{2AD62532-46E4-2346-BD55-7CDF6F88CF52}" type="presParOf" srcId="{4CD638B3-012A-5C41-9A3F-8E7D4AAEFB80}" destId="{C4C68898-564C-224F-806E-6ED33FFD5A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59A06-439B-584B-A132-46552A1F7357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A06B4715-15E0-7D46-AD3E-B3E9873BC3D3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de-DE" dirty="0"/>
            <a:t>Linear </a:t>
          </a:r>
          <a:r>
            <a:rPr lang="de-DE" dirty="0" err="1"/>
            <a:t>Combination</a:t>
          </a:r>
          <a:endParaRPr lang="de-DE" dirty="0"/>
        </a:p>
      </dgm:t>
    </dgm:pt>
    <dgm:pt modelId="{35188C5E-1A43-BA4D-A679-2BF25B32B5E2}" type="parTrans" cxnId="{F60D22E8-E268-9846-8410-4B8B74D6C903}">
      <dgm:prSet/>
      <dgm:spPr/>
      <dgm:t>
        <a:bodyPr/>
        <a:lstStyle/>
        <a:p>
          <a:endParaRPr lang="de-DE"/>
        </a:p>
      </dgm:t>
    </dgm:pt>
    <dgm:pt modelId="{A484F55C-3E9B-B144-AFA0-FF2ED34B2FDE}" type="sibTrans" cxnId="{F60D22E8-E268-9846-8410-4B8B74D6C903}">
      <dgm:prSet/>
      <dgm:spPr/>
      <dgm:t>
        <a:bodyPr/>
        <a:lstStyle/>
        <a:p>
          <a:endParaRPr lang="de-DE"/>
        </a:p>
      </dgm:t>
    </dgm:pt>
    <dgm:pt modelId="{8E2B9EEF-D675-264A-A09F-53BC06D1DB6F}">
      <dgm:prSet phldrT="[Text]"/>
      <dgm:spPr/>
      <dgm:t>
        <a:bodyPr/>
        <a:lstStyle/>
        <a:p>
          <a:r>
            <a:rPr lang="de-DE" dirty="0"/>
            <a:t>Integration</a:t>
          </a:r>
        </a:p>
      </dgm:t>
    </dgm:pt>
    <dgm:pt modelId="{5C645257-166C-0549-BF2A-C96592543844}" type="parTrans" cxnId="{080F6453-A0CF-FA45-BC95-AF47B062F5C1}">
      <dgm:prSet/>
      <dgm:spPr/>
      <dgm:t>
        <a:bodyPr/>
        <a:lstStyle/>
        <a:p>
          <a:endParaRPr lang="de-DE"/>
        </a:p>
      </dgm:t>
    </dgm:pt>
    <dgm:pt modelId="{0E2B7D9F-B909-8F46-AE2E-F897D4011FBF}" type="sibTrans" cxnId="{080F6453-A0CF-FA45-BC95-AF47B062F5C1}">
      <dgm:prSet/>
      <dgm:spPr/>
      <dgm:t>
        <a:bodyPr/>
        <a:lstStyle/>
        <a:p>
          <a:endParaRPr lang="de-DE"/>
        </a:p>
      </dgm:t>
    </dgm:pt>
    <dgm:pt modelId="{8565995A-B321-394A-A73D-EFF81E12CA07}">
      <dgm:prSet phldrT="[Text]"/>
      <dgm:spPr/>
      <dgm:t>
        <a:bodyPr/>
        <a:lstStyle/>
        <a:p>
          <a:r>
            <a:rPr lang="de-DE" dirty="0" err="1"/>
            <a:t>Apply</a:t>
          </a:r>
          <a:r>
            <a:rPr lang="de-DE" dirty="0"/>
            <a:t> Raman-Mueller-Matrix</a:t>
          </a:r>
        </a:p>
      </dgm:t>
    </dgm:pt>
    <dgm:pt modelId="{2F1C490B-A3BA-0540-8745-19720559E65E}" type="parTrans" cxnId="{FD4AAC42-C275-1B48-96DE-86DB67913796}">
      <dgm:prSet/>
      <dgm:spPr/>
      <dgm:t>
        <a:bodyPr/>
        <a:lstStyle/>
        <a:p>
          <a:endParaRPr lang="de-DE"/>
        </a:p>
      </dgm:t>
    </dgm:pt>
    <dgm:pt modelId="{97F2DCE4-A0F5-3542-9759-3F387DD81D02}" type="sibTrans" cxnId="{FD4AAC42-C275-1B48-96DE-86DB67913796}">
      <dgm:prSet/>
      <dgm:spPr/>
      <dgm:t>
        <a:bodyPr/>
        <a:lstStyle/>
        <a:p>
          <a:endParaRPr lang="de-DE"/>
        </a:p>
      </dgm:t>
    </dgm:pt>
    <dgm:pt modelId="{DE9B9735-212B-B244-A2CA-DCDBF8B9445C}" type="pres">
      <dgm:prSet presAssocID="{06159A06-439B-584B-A132-46552A1F7357}" presName="Name0" presStyleCnt="0">
        <dgm:presLayoutVars>
          <dgm:dir/>
          <dgm:resizeHandles val="exact"/>
        </dgm:presLayoutVars>
      </dgm:prSet>
      <dgm:spPr/>
    </dgm:pt>
    <dgm:pt modelId="{7443E268-EC44-1540-87BB-E27EE0292599}" type="pres">
      <dgm:prSet presAssocID="{A06B4715-15E0-7D46-AD3E-B3E9873BC3D3}" presName="node" presStyleLbl="node1" presStyleIdx="0" presStyleCnt="3">
        <dgm:presLayoutVars>
          <dgm:bulletEnabled val="1"/>
        </dgm:presLayoutVars>
      </dgm:prSet>
      <dgm:spPr/>
    </dgm:pt>
    <dgm:pt modelId="{1EDA2030-160C-164D-AA8E-85D5A5FE63F6}" type="pres">
      <dgm:prSet presAssocID="{A484F55C-3E9B-B144-AFA0-FF2ED34B2FDE}" presName="sibTrans" presStyleLbl="sibTrans2D1" presStyleIdx="0" presStyleCnt="2"/>
      <dgm:spPr/>
    </dgm:pt>
    <dgm:pt modelId="{E8513EC1-8526-E64E-A4FF-4835C140F71B}" type="pres">
      <dgm:prSet presAssocID="{A484F55C-3E9B-B144-AFA0-FF2ED34B2FDE}" presName="connectorText" presStyleLbl="sibTrans2D1" presStyleIdx="0" presStyleCnt="2"/>
      <dgm:spPr/>
    </dgm:pt>
    <dgm:pt modelId="{520E1F9B-154F-014F-9A2B-97F968B86B9E}" type="pres">
      <dgm:prSet presAssocID="{8E2B9EEF-D675-264A-A09F-53BC06D1DB6F}" presName="node" presStyleLbl="node1" presStyleIdx="1" presStyleCnt="3">
        <dgm:presLayoutVars>
          <dgm:bulletEnabled val="1"/>
        </dgm:presLayoutVars>
      </dgm:prSet>
      <dgm:spPr/>
    </dgm:pt>
    <dgm:pt modelId="{DEE19CD9-9889-464A-ACDE-8BBEAF1C200A}" type="pres">
      <dgm:prSet presAssocID="{0E2B7D9F-B909-8F46-AE2E-F897D4011FBF}" presName="sibTrans" presStyleLbl="sibTrans2D1" presStyleIdx="1" presStyleCnt="2"/>
      <dgm:spPr/>
    </dgm:pt>
    <dgm:pt modelId="{026FC6F9-6BBE-764D-918F-695605D8CD09}" type="pres">
      <dgm:prSet presAssocID="{0E2B7D9F-B909-8F46-AE2E-F897D4011FBF}" presName="connectorText" presStyleLbl="sibTrans2D1" presStyleIdx="1" presStyleCnt="2"/>
      <dgm:spPr/>
    </dgm:pt>
    <dgm:pt modelId="{41895B55-150F-3444-9482-95862E0304DB}" type="pres">
      <dgm:prSet presAssocID="{8565995A-B321-394A-A73D-EFF81E12CA07}" presName="node" presStyleLbl="node1" presStyleIdx="2" presStyleCnt="3">
        <dgm:presLayoutVars>
          <dgm:bulletEnabled val="1"/>
        </dgm:presLayoutVars>
      </dgm:prSet>
      <dgm:spPr/>
    </dgm:pt>
  </dgm:ptLst>
  <dgm:cxnLst>
    <dgm:cxn modelId="{6A279705-C111-1040-A446-B4DE93A1CC6D}" type="presOf" srcId="{A06B4715-15E0-7D46-AD3E-B3E9873BC3D3}" destId="{7443E268-EC44-1540-87BB-E27EE0292599}" srcOrd="0" destOrd="0" presId="urn:microsoft.com/office/officeart/2005/8/layout/process1"/>
    <dgm:cxn modelId="{214A581E-64B6-764A-A062-7F07EDBA241D}" type="presOf" srcId="{8565995A-B321-394A-A73D-EFF81E12CA07}" destId="{41895B55-150F-3444-9482-95862E0304DB}" srcOrd="0" destOrd="0" presId="urn:microsoft.com/office/officeart/2005/8/layout/process1"/>
    <dgm:cxn modelId="{864A7B30-151E-4445-AF86-C1D3AD2A50BB}" type="presOf" srcId="{0E2B7D9F-B909-8F46-AE2E-F897D4011FBF}" destId="{DEE19CD9-9889-464A-ACDE-8BBEAF1C200A}" srcOrd="0" destOrd="0" presId="urn:microsoft.com/office/officeart/2005/8/layout/process1"/>
    <dgm:cxn modelId="{FD4AAC42-C275-1B48-96DE-86DB67913796}" srcId="{06159A06-439B-584B-A132-46552A1F7357}" destId="{8565995A-B321-394A-A73D-EFF81E12CA07}" srcOrd="2" destOrd="0" parTransId="{2F1C490B-A3BA-0540-8745-19720559E65E}" sibTransId="{97F2DCE4-A0F5-3542-9759-3F387DD81D02}"/>
    <dgm:cxn modelId="{080F6453-A0CF-FA45-BC95-AF47B062F5C1}" srcId="{06159A06-439B-584B-A132-46552A1F7357}" destId="{8E2B9EEF-D675-264A-A09F-53BC06D1DB6F}" srcOrd="1" destOrd="0" parTransId="{5C645257-166C-0549-BF2A-C96592543844}" sibTransId="{0E2B7D9F-B909-8F46-AE2E-F897D4011FBF}"/>
    <dgm:cxn modelId="{58E0396B-9C4B-A64C-84A6-566F37B63CB4}" type="presOf" srcId="{A484F55C-3E9B-B144-AFA0-FF2ED34B2FDE}" destId="{1EDA2030-160C-164D-AA8E-85D5A5FE63F6}" srcOrd="0" destOrd="0" presId="urn:microsoft.com/office/officeart/2005/8/layout/process1"/>
    <dgm:cxn modelId="{A0872D9C-C698-9845-8602-313C05DD98DA}" type="presOf" srcId="{06159A06-439B-584B-A132-46552A1F7357}" destId="{DE9B9735-212B-B244-A2CA-DCDBF8B9445C}" srcOrd="0" destOrd="0" presId="urn:microsoft.com/office/officeart/2005/8/layout/process1"/>
    <dgm:cxn modelId="{9DF793AE-F31A-8740-9428-865ADD748982}" type="presOf" srcId="{A484F55C-3E9B-B144-AFA0-FF2ED34B2FDE}" destId="{E8513EC1-8526-E64E-A4FF-4835C140F71B}" srcOrd="1" destOrd="0" presId="urn:microsoft.com/office/officeart/2005/8/layout/process1"/>
    <dgm:cxn modelId="{C69911B3-B7B5-FE47-A080-19F0A686A43B}" type="presOf" srcId="{0E2B7D9F-B909-8F46-AE2E-F897D4011FBF}" destId="{026FC6F9-6BBE-764D-918F-695605D8CD09}" srcOrd="1" destOrd="0" presId="urn:microsoft.com/office/officeart/2005/8/layout/process1"/>
    <dgm:cxn modelId="{F60D22E8-E268-9846-8410-4B8B74D6C903}" srcId="{06159A06-439B-584B-A132-46552A1F7357}" destId="{A06B4715-15E0-7D46-AD3E-B3E9873BC3D3}" srcOrd="0" destOrd="0" parTransId="{35188C5E-1A43-BA4D-A679-2BF25B32B5E2}" sibTransId="{A484F55C-3E9B-B144-AFA0-FF2ED34B2FDE}"/>
    <dgm:cxn modelId="{094727EB-FF6B-4A43-B765-4A2C8E2B3BD1}" type="presOf" srcId="{8E2B9EEF-D675-264A-A09F-53BC06D1DB6F}" destId="{520E1F9B-154F-014F-9A2B-97F968B86B9E}" srcOrd="0" destOrd="0" presId="urn:microsoft.com/office/officeart/2005/8/layout/process1"/>
    <dgm:cxn modelId="{C482D30D-8E4B-3942-B9EA-16CCF07F6D91}" type="presParOf" srcId="{DE9B9735-212B-B244-A2CA-DCDBF8B9445C}" destId="{7443E268-EC44-1540-87BB-E27EE0292599}" srcOrd="0" destOrd="0" presId="urn:microsoft.com/office/officeart/2005/8/layout/process1"/>
    <dgm:cxn modelId="{94E1CF9C-B858-1549-8F58-F94AAE75CE94}" type="presParOf" srcId="{DE9B9735-212B-B244-A2CA-DCDBF8B9445C}" destId="{1EDA2030-160C-164D-AA8E-85D5A5FE63F6}" srcOrd="1" destOrd="0" presId="urn:microsoft.com/office/officeart/2005/8/layout/process1"/>
    <dgm:cxn modelId="{BEDB9841-27B9-8A40-9612-D2A889865733}" type="presParOf" srcId="{1EDA2030-160C-164D-AA8E-85D5A5FE63F6}" destId="{E8513EC1-8526-E64E-A4FF-4835C140F71B}" srcOrd="0" destOrd="0" presId="urn:microsoft.com/office/officeart/2005/8/layout/process1"/>
    <dgm:cxn modelId="{2B41CA65-01C9-E944-895D-A87A3F5C18AE}" type="presParOf" srcId="{DE9B9735-212B-B244-A2CA-DCDBF8B9445C}" destId="{520E1F9B-154F-014F-9A2B-97F968B86B9E}" srcOrd="2" destOrd="0" presId="urn:microsoft.com/office/officeart/2005/8/layout/process1"/>
    <dgm:cxn modelId="{93C514BD-39E0-6540-BD58-10817AB24B31}" type="presParOf" srcId="{DE9B9735-212B-B244-A2CA-DCDBF8B9445C}" destId="{DEE19CD9-9889-464A-ACDE-8BBEAF1C200A}" srcOrd="3" destOrd="0" presId="urn:microsoft.com/office/officeart/2005/8/layout/process1"/>
    <dgm:cxn modelId="{FBDDF325-CD13-2D47-9FEC-8EF8E1DEE8BF}" type="presParOf" srcId="{DEE19CD9-9889-464A-ACDE-8BBEAF1C200A}" destId="{026FC6F9-6BBE-764D-918F-695605D8CD09}" srcOrd="0" destOrd="0" presId="urn:microsoft.com/office/officeart/2005/8/layout/process1"/>
    <dgm:cxn modelId="{FF20DC7D-8C3E-7145-A94D-282ECF81C48C}" type="presParOf" srcId="{DE9B9735-212B-B244-A2CA-DCDBF8B9445C}" destId="{41895B55-150F-3444-9482-95862E0304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159A06-439B-584B-A132-46552A1F7357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A06B4715-15E0-7D46-AD3E-B3E9873BC3D3}">
      <dgm:prSet phldrT="[Text]"/>
      <dgm:spPr/>
      <dgm:t>
        <a:bodyPr/>
        <a:lstStyle/>
        <a:p>
          <a:r>
            <a:rPr lang="de-DE" dirty="0"/>
            <a:t>Linear </a:t>
          </a:r>
          <a:r>
            <a:rPr lang="de-DE" dirty="0" err="1"/>
            <a:t>Combination</a:t>
          </a:r>
          <a:endParaRPr lang="de-DE" dirty="0"/>
        </a:p>
      </dgm:t>
    </dgm:pt>
    <dgm:pt modelId="{35188C5E-1A43-BA4D-A679-2BF25B32B5E2}" type="parTrans" cxnId="{F60D22E8-E268-9846-8410-4B8B74D6C903}">
      <dgm:prSet/>
      <dgm:spPr/>
      <dgm:t>
        <a:bodyPr/>
        <a:lstStyle/>
        <a:p>
          <a:endParaRPr lang="de-DE"/>
        </a:p>
      </dgm:t>
    </dgm:pt>
    <dgm:pt modelId="{A484F55C-3E9B-B144-AFA0-FF2ED34B2FDE}" type="sibTrans" cxnId="{F60D22E8-E268-9846-8410-4B8B74D6C903}">
      <dgm:prSet/>
      <dgm:spPr/>
      <dgm:t>
        <a:bodyPr/>
        <a:lstStyle/>
        <a:p>
          <a:endParaRPr lang="de-DE"/>
        </a:p>
      </dgm:t>
    </dgm:pt>
    <dgm:pt modelId="{8E2B9EEF-D675-264A-A09F-53BC06D1DB6F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de-DE" dirty="0"/>
            <a:t>Integration</a:t>
          </a:r>
        </a:p>
      </dgm:t>
    </dgm:pt>
    <dgm:pt modelId="{5C645257-166C-0549-BF2A-C96592543844}" type="parTrans" cxnId="{080F6453-A0CF-FA45-BC95-AF47B062F5C1}">
      <dgm:prSet/>
      <dgm:spPr/>
      <dgm:t>
        <a:bodyPr/>
        <a:lstStyle/>
        <a:p>
          <a:endParaRPr lang="de-DE"/>
        </a:p>
      </dgm:t>
    </dgm:pt>
    <dgm:pt modelId="{0E2B7D9F-B909-8F46-AE2E-F897D4011FBF}" type="sibTrans" cxnId="{080F6453-A0CF-FA45-BC95-AF47B062F5C1}">
      <dgm:prSet/>
      <dgm:spPr/>
      <dgm:t>
        <a:bodyPr/>
        <a:lstStyle/>
        <a:p>
          <a:endParaRPr lang="de-DE"/>
        </a:p>
      </dgm:t>
    </dgm:pt>
    <dgm:pt modelId="{8565995A-B321-394A-A73D-EFF81E12CA07}">
      <dgm:prSet phldrT="[Text]"/>
      <dgm:spPr/>
      <dgm:t>
        <a:bodyPr/>
        <a:lstStyle/>
        <a:p>
          <a:r>
            <a:rPr lang="de-DE" dirty="0" err="1"/>
            <a:t>Apply</a:t>
          </a:r>
          <a:r>
            <a:rPr lang="de-DE" dirty="0"/>
            <a:t> Raman-Mueller-Matrix</a:t>
          </a:r>
        </a:p>
      </dgm:t>
    </dgm:pt>
    <dgm:pt modelId="{2F1C490B-A3BA-0540-8745-19720559E65E}" type="parTrans" cxnId="{FD4AAC42-C275-1B48-96DE-86DB67913796}">
      <dgm:prSet/>
      <dgm:spPr/>
      <dgm:t>
        <a:bodyPr/>
        <a:lstStyle/>
        <a:p>
          <a:endParaRPr lang="de-DE"/>
        </a:p>
      </dgm:t>
    </dgm:pt>
    <dgm:pt modelId="{97F2DCE4-A0F5-3542-9759-3F387DD81D02}" type="sibTrans" cxnId="{FD4AAC42-C275-1B48-96DE-86DB67913796}">
      <dgm:prSet/>
      <dgm:spPr/>
      <dgm:t>
        <a:bodyPr/>
        <a:lstStyle/>
        <a:p>
          <a:endParaRPr lang="de-DE"/>
        </a:p>
      </dgm:t>
    </dgm:pt>
    <dgm:pt modelId="{DE9B9735-212B-B244-A2CA-DCDBF8B9445C}" type="pres">
      <dgm:prSet presAssocID="{06159A06-439B-584B-A132-46552A1F7357}" presName="Name0" presStyleCnt="0">
        <dgm:presLayoutVars>
          <dgm:dir/>
          <dgm:resizeHandles val="exact"/>
        </dgm:presLayoutVars>
      </dgm:prSet>
      <dgm:spPr/>
    </dgm:pt>
    <dgm:pt modelId="{7443E268-EC44-1540-87BB-E27EE0292599}" type="pres">
      <dgm:prSet presAssocID="{A06B4715-15E0-7D46-AD3E-B3E9873BC3D3}" presName="node" presStyleLbl="node1" presStyleIdx="0" presStyleCnt="3">
        <dgm:presLayoutVars>
          <dgm:bulletEnabled val="1"/>
        </dgm:presLayoutVars>
      </dgm:prSet>
      <dgm:spPr/>
    </dgm:pt>
    <dgm:pt modelId="{1EDA2030-160C-164D-AA8E-85D5A5FE63F6}" type="pres">
      <dgm:prSet presAssocID="{A484F55C-3E9B-B144-AFA0-FF2ED34B2FDE}" presName="sibTrans" presStyleLbl="sibTrans2D1" presStyleIdx="0" presStyleCnt="2"/>
      <dgm:spPr/>
    </dgm:pt>
    <dgm:pt modelId="{E8513EC1-8526-E64E-A4FF-4835C140F71B}" type="pres">
      <dgm:prSet presAssocID="{A484F55C-3E9B-B144-AFA0-FF2ED34B2FDE}" presName="connectorText" presStyleLbl="sibTrans2D1" presStyleIdx="0" presStyleCnt="2"/>
      <dgm:spPr/>
    </dgm:pt>
    <dgm:pt modelId="{520E1F9B-154F-014F-9A2B-97F968B86B9E}" type="pres">
      <dgm:prSet presAssocID="{8E2B9EEF-D675-264A-A09F-53BC06D1DB6F}" presName="node" presStyleLbl="node1" presStyleIdx="1" presStyleCnt="3">
        <dgm:presLayoutVars>
          <dgm:bulletEnabled val="1"/>
        </dgm:presLayoutVars>
      </dgm:prSet>
      <dgm:spPr/>
    </dgm:pt>
    <dgm:pt modelId="{DEE19CD9-9889-464A-ACDE-8BBEAF1C200A}" type="pres">
      <dgm:prSet presAssocID="{0E2B7D9F-B909-8F46-AE2E-F897D4011FBF}" presName="sibTrans" presStyleLbl="sibTrans2D1" presStyleIdx="1" presStyleCnt="2"/>
      <dgm:spPr/>
    </dgm:pt>
    <dgm:pt modelId="{026FC6F9-6BBE-764D-918F-695605D8CD09}" type="pres">
      <dgm:prSet presAssocID="{0E2B7D9F-B909-8F46-AE2E-F897D4011FBF}" presName="connectorText" presStyleLbl="sibTrans2D1" presStyleIdx="1" presStyleCnt="2"/>
      <dgm:spPr/>
    </dgm:pt>
    <dgm:pt modelId="{41895B55-150F-3444-9482-95862E0304DB}" type="pres">
      <dgm:prSet presAssocID="{8565995A-B321-394A-A73D-EFF81E12CA07}" presName="node" presStyleLbl="node1" presStyleIdx="2" presStyleCnt="3">
        <dgm:presLayoutVars>
          <dgm:bulletEnabled val="1"/>
        </dgm:presLayoutVars>
      </dgm:prSet>
      <dgm:spPr/>
    </dgm:pt>
  </dgm:ptLst>
  <dgm:cxnLst>
    <dgm:cxn modelId="{6A279705-C111-1040-A446-B4DE93A1CC6D}" type="presOf" srcId="{A06B4715-15E0-7D46-AD3E-B3E9873BC3D3}" destId="{7443E268-EC44-1540-87BB-E27EE0292599}" srcOrd="0" destOrd="0" presId="urn:microsoft.com/office/officeart/2005/8/layout/process1"/>
    <dgm:cxn modelId="{214A581E-64B6-764A-A062-7F07EDBA241D}" type="presOf" srcId="{8565995A-B321-394A-A73D-EFF81E12CA07}" destId="{41895B55-150F-3444-9482-95862E0304DB}" srcOrd="0" destOrd="0" presId="urn:microsoft.com/office/officeart/2005/8/layout/process1"/>
    <dgm:cxn modelId="{864A7B30-151E-4445-AF86-C1D3AD2A50BB}" type="presOf" srcId="{0E2B7D9F-B909-8F46-AE2E-F897D4011FBF}" destId="{DEE19CD9-9889-464A-ACDE-8BBEAF1C200A}" srcOrd="0" destOrd="0" presId="urn:microsoft.com/office/officeart/2005/8/layout/process1"/>
    <dgm:cxn modelId="{FD4AAC42-C275-1B48-96DE-86DB67913796}" srcId="{06159A06-439B-584B-A132-46552A1F7357}" destId="{8565995A-B321-394A-A73D-EFF81E12CA07}" srcOrd="2" destOrd="0" parTransId="{2F1C490B-A3BA-0540-8745-19720559E65E}" sibTransId="{97F2DCE4-A0F5-3542-9759-3F387DD81D02}"/>
    <dgm:cxn modelId="{080F6453-A0CF-FA45-BC95-AF47B062F5C1}" srcId="{06159A06-439B-584B-A132-46552A1F7357}" destId="{8E2B9EEF-D675-264A-A09F-53BC06D1DB6F}" srcOrd="1" destOrd="0" parTransId="{5C645257-166C-0549-BF2A-C96592543844}" sibTransId="{0E2B7D9F-B909-8F46-AE2E-F897D4011FBF}"/>
    <dgm:cxn modelId="{58E0396B-9C4B-A64C-84A6-566F37B63CB4}" type="presOf" srcId="{A484F55C-3E9B-B144-AFA0-FF2ED34B2FDE}" destId="{1EDA2030-160C-164D-AA8E-85D5A5FE63F6}" srcOrd="0" destOrd="0" presId="urn:microsoft.com/office/officeart/2005/8/layout/process1"/>
    <dgm:cxn modelId="{A0872D9C-C698-9845-8602-313C05DD98DA}" type="presOf" srcId="{06159A06-439B-584B-A132-46552A1F7357}" destId="{DE9B9735-212B-B244-A2CA-DCDBF8B9445C}" srcOrd="0" destOrd="0" presId="urn:microsoft.com/office/officeart/2005/8/layout/process1"/>
    <dgm:cxn modelId="{9DF793AE-F31A-8740-9428-865ADD748982}" type="presOf" srcId="{A484F55C-3E9B-B144-AFA0-FF2ED34B2FDE}" destId="{E8513EC1-8526-E64E-A4FF-4835C140F71B}" srcOrd="1" destOrd="0" presId="urn:microsoft.com/office/officeart/2005/8/layout/process1"/>
    <dgm:cxn modelId="{C69911B3-B7B5-FE47-A080-19F0A686A43B}" type="presOf" srcId="{0E2B7D9F-B909-8F46-AE2E-F897D4011FBF}" destId="{026FC6F9-6BBE-764D-918F-695605D8CD09}" srcOrd="1" destOrd="0" presId="urn:microsoft.com/office/officeart/2005/8/layout/process1"/>
    <dgm:cxn modelId="{F60D22E8-E268-9846-8410-4B8B74D6C903}" srcId="{06159A06-439B-584B-A132-46552A1F7357}" destId="{A06B4715-15E0-7D46-AD3E-B3E9873BC3D3}" srcOrd="0" destOrd="0" parTransId="{35188C5E-1A43-BA4D-A679-2BF25B32B5E2}" sibTransId="{A484F55C-3E9B-B144-AFA0-FF2ED34B2FDE}"/>
    <dgm:cxn modelId="{094727EB-FF6B-4A43-B765-4A2C8E2B3BD1}" type="presOf" srcId="{8E2B9EEF-D675-264A-A09F-53BC06D1DB6F}" destId="{520E1F9B-154F-014F-9A2B-97F968B86B9E}" srcOrd="0" destOrd="0" presId="urn:microsoft.com/office/officeart/2005/8/layout/process1"/>
    <dgm:cxn modelId="{C482D30D-8E4B-3942-B9EA-16CCF07F6D91}" type="presParOf" srcId="{DE9B9735-212B-B244-A2CA-DCDBF8B9445C}" destId="{7443E268-EC44-1540-87BB-E27EE0292599}" srcOrd="0" destOrd="0" presId="urn:microsoft.com/office/officeart/2005/8/layout/process1"/>
    <dgm:cxn modelId="{94E1CF9C-B858-1549-8F58-F94AAE75CE94}" type="presParOf" srcId="{DE9B9735-212B-B244-A2CA-DCDBF8B9445C}" destId="{1EDA2030-160C-164D-AA8E-85D5A5FE63F6}" srcOrd="1" destOrd="0" presId="urn:microsoft.com/office/officeart/2005/8/layout/process1"/>
    <dgm:cxn modelId="{BEDB9841-27B9-8A40-9612-D2A889865733}" type="presParOf" srcId="{1EDA2030-160C-164D-AA8E-85D5A5FE63F6}" destId="{E8513EC1-8526-E64E-A4FF-4835C140F71B}" srcOrd="0" destOrd="0" presId="urn:microsoft.com/office/officeart/2005/8/layout/process1"/>
    <dgm:cxn modelId="{2B41CA65-01C9-E944-895D-A87A3F5C18AE}" type="presParOf" srcId="{DE9B9735-212B-B244-A2CA-DCDBF8B9445C}" destId="{520E1F9B-154F-014F-9A2B-97F968B86B9E}" srcOrd="2" destOrd="0" presId="urn:microsoft.com/office/officeart/2005/8/layout/process1"/>
    <dgm:cxn modelId="{93C514BD-39E0-6540-BD58-10817AB24B31}" type="presParOf" srcId="{DE9B9735-212B-B244-A2CA-DCDBF8B9445C}" destId="{DEE19CD9-9889-464A-ACDE-8BBEAF1C200A}" srcOrd="3" destOrd="0" presId="urn:microsoft.com/office/officeart/2005/8/layout/process1"/>
    <dgm:cxn modelId="{FBDDF325-CD13-2D47-9FEC-8EF8E1DEE8BF}" type="presParOf" srcId="{DEE19CD9-9889-464A-ACDE-8BBEAF1C200A}" destId="{026FC6F9-6BBE-764D-918F-695605D8CD09}" srcOrd="0" destOrd="0" presId="urn:microsoft.com/office/officeart/2005/8/layout/process1"/>
    <dgm:cxn modelId="{FF20DC7D-8C3E-7145-A94D-282ECF81C48C}" type="presParOf" srcId="{DE9B9735-212B-B244-A2CA-DCDBF8B9445C}" destId="{41895B55-150F-3444-9482-95862E0304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159A06-439B-584B-A132-46552A1F7357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A06B4715-15E0-7D46-AD3E-B3E9873BC3D3}">
      <dgm:prSet phldrT="[Text]"/>
      <dgm:spPr/>
      <dgm:t>
        <a:bodyPr/>
        <a:lstStyle/>
        <a:p>
          <a:r>
            <a:rPr lang="de-DE" dirty="0"/>
            <a:t>Linear </a:t>
          </a:r>
          <a:r>
            <a:rPr lang="de-DE" dirty="0" err="1"/>
            <a:t>Combination</a:t>
          </a:r>
          <a:endParaRPr lang="de-DE" dirty="0"/>
        </a:p>
      </dgm:t>
    </dgm:pt>
    <dgm:pt modelId="{35188C5E-1A43-BA4D-A679-2BF25B32B5E2}" type="parTrans" cxnId="{F60D22E8-E268-9846-8410-4B8B74D6C903}">
      <dgm:prSet/>
      <dgm:spPr/>
      <dgm:t>
        <a:bodyPr/>
        <a:lstStyle/>
        <a:p>
          <a:endParaRPr lang="de-DE"/>
        </a:p>
      </dgm:t>
    </dgm:pt>
    <dgm:pt modelId="{A484F55C-3E9B-B144-AFA0-FF2ED34B2FDE}" type="sibTrans" cxnId="{F60D22E8-E268-9846-8410-4B8B74D6C903}">
      <dgm:prSet/>
      <dgm:spPr/>
      <dgm:t>
        <a:bodyPr/>
        <a:lstStyle/>
        <a:p>
          <a:endParaRPr lang="de-DE"/>
        </a:p>
      </dgm:t>
    </dgm:pt>
    <dgm:pt modelId="{8E2B9EEF-D675-264A-A09F-53BC06D1DB6F}">
      <dgm:prSet phldrT="[Text]"/>
      <dgm:spPr/>
      <dgm:t>
        <a:bodyPr/>
        <a:lstStyle/>
        <a:p>
          <a:r>
            <a:rPr lang="de-DE" dirty="0"/>
            <a:t>Integration</a:t>
          </a:r>
        </a:p>
      </dgm:t>
    </dgm:pt>
    <dgm:pt modelId="{5C645257-166C-0549-BF2A-C96592543844}" type="parTrans" cxnId="{080F6453-A0CF-FA45-BC95-AF47B062F5C1}">
      <dgm:prSet/>
      <dgm:spPr/>
      <dgm:t>
        <a:bodyPr/>
        <a:lstStyle/>
        <a:p>
          <a:endParaRPr lang="de-DE"/>
        </a:p>
      </dgm:t>
    </dgm:pt>
    <dgm:pt modelId="{0E2B7D9F-B909-8F46-AE2E-F897D4011FBF}" type="sibTrans" cxnId="{080F6453-A0CF-FA45-BC95-AF47B062F5C1}">
      <dgm:prSet/>
      <dgm:spPr/>
      <dgm:t>
        <a:bodyPr/>
        <a:lstStyle/>
        <a:p>
          <a:endParaRPr lang="de-DE"/>
        </a:p>
      </dgm:t>
    </dgm:pt>
    <dgm:pt modelId="{8565995A-B321-394A-A73D-EFF81E12CA07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de-DE" dirty="0" err="1"/>
            <a:t>Apply</a:t>
          </a:r>
          <a:r>
            <a:rPr lang="de-DE" dirty="0"/>
            <a:t> Raman-Mueller-Matrix</a:t>
          </a:r>
        </a:p>
      </dgm:t>
    </dgm:pt>
    <dgm:pt modelId="{2F1C490B-A3BA-0540-8745-19720559E65E}" type="parTrans" cxnId="{FD4AAC42-C275-1B48-96DE-86DB67913796}">
      <dgm:prSet/>
      <dgm:spPr/>
      <dgm:t>
        <a:bodyPr/>
        <a:lstStyle/>
        <a:p>
          <a:endParaRPr lang="de-DE"/>
        </a:p>
      </dgm:t>
    </dgm:pt>
    <dgm:pt modelId="{97F2DCE4-A0F5-3542-9759-3F387DD81D02}" type="sibTrans" cxnId="{FD4AAC42-C275-1B48-96DE-86DB67913796}">
      <dgm:prSet/>
      <dgm:spPr/>
      <dgm:t>
        <a:bodyPr/>
        <a:lstStyle/>
        <a:p>
          <a:endParaRPr lang="de-DE"/>
        </a:p>
      </dgm:t>
    </dgm:pt>
    <dgm:pt modelId="{DE9B9735-212B-B244-A2CA-DCDBF8B9445C}" type="pres">
      <dgm:prSet presAssocID="{06159A06-439B-584B-A132-46552A1F7357}" presName="Name0" presStyleCnt="0">
        <dgm:presLayoutVars>
          <dgm:dir/>
          <dgm:resizeHandles val="exact"/>
        </dgm:presLayoutVars>
      </dgm:prSet>
      <dgm:spPr/>
    </dgm:pt>
    <dgm:pt modelId="{7443E268-EC44-1540-87BB-E27EE0292599}" type="pres">
      <dgm:prSet presAssocID="{A06B4715-15E0-7D46-AD3E-B3E9873BC3D3}" presName="node" presStyleLbl="node1" presStyleIdx="0" presStyleCnt="3">
        <dgm:presLayoutVars>
          <dgm:bulletEnabled val="1"/>
        </dgm:presLayoutVars>
      </dgm:prSet>
      <dgm:spPr/>
    </dgm:pt>
    <dgm:pt modelId="{1EDA2030-160C-164D-AA8E-85D5A5FE63F6}" type="pres">
      <dgm:prSet presAssocID="{A484F55C-3E9B-B144-AFA0-FF2ED34B2FDE}" presName="sibTrans" presStyleLbl="sibTrans2D1" presStyleIdx="0" presStyleCnt="2"/>
      <dgm:spPr/>
    </dgm:pt>
    <dgm:pt modelId="{E8513EC1-8526-E64E-A4FF-4835C140F71B}" type="pres">
      <dgm:prSet presAssocID="{A484F55C-3E9B-B144-AFA0-FF2ED34B2FDE}" presName="connectorText" presStyleLbl="sibTrans2D1" presStyleIdx="0" presStyleCnt="2"/>
      <dgm:spPr/>
    </dgm:pt>
    <dgm:pt modelId="{520E1F9B-154F-014F-9A2B-97F968B86B9E}" type="pres">
      <dgm:prSet presAssocID="{8E2B9EEF-D675-264A-A09F-53BC06D1DB6F}" presName="node" presStyleLbl="node1" presStyleIdx="1" presStyleCnt="3">
        <dgm:presLayoutVars>
          <dgm:bulletEnabled val="1"/>
        </dgm:presLayoutVars>
      </dgm:prSet>
      <dgm:spPr/>
    </dgm:pt>
    <dgm:pt modelId="{DEE19CD9-9889-464A-ACDE-8BBEAF1C200A}" type="pres">
      <dgm:prSet presAssocID="{0E2B7D9F-B909-8F46-AE2E-F897D4011FBF}" presName="sibTrans" presStyleLbl="sibTrans2D1" presStyleIdx="1" presStyleCnt="2"/>
      <dgm:spPr/>
    </dgm:pt>
    <dgm:pt modelId="{026FC6F9-6BBE-764D-918F-695605D8CD09}" type="pres">
      <dgm:prSet presAssocID="{0E2B7D9F-B909-8F46-AE2E-F897D4011FBF}" presName="connectorText" presStyleLbl="sibTrans2D1" presStyleIdx="1" presStyleCnt="2"/>
      <dgm:spPr/>
    </dgm:pt>
    <dgm:pt modelId="{41895B55-150F-3444-9482-95862E0304DB}" type="pres">
      <dgm:prSet presAssocID="{8565995A-B321-394A-A73D-EFF81E12CA07}" presName="node" presStyleLbl="node1" presStyleIdx="2" presStyleCnt="3">
        <dgm:presLayoutVars>
          <dgm:bulletEnabled val="1"/>
        </dgm:presLayoutVars>
      </dgm:prSet>
      <dgm:spPr/>
    </dgm:pt>
  </dgm:ptLst>
  <dgm:cxnLst>
    <dgm:cxn modelId="{6A279705-C111-1040-A446-B4DE93A1CC6D}" type="presOf" srcId="{A06B4715-15E0-7D46-AD3E-B3E9873BC3D3}" destId="{7443E268-EC44-1540-87BB-E27EE0292599}" srcOrd="0" destOrd="0" presId="urn:microsoft.com/office/officeart/2005/8/layout/process1"/>
    <dgm:cxn modelId="{214A581E-64B6-764A-A062-7F07EDBA241D}" type="presOf" srcId="{8565995A-B321-394A-A73D-EFF81E12CA07}" destId="{41895B55-150F-3444-9482-95862E0304DB}" srcOrd="0" destOrd="0" presId="urn:microsoft.com/office/officeart/2005/8/layout/process1"/>
    <dgm:cxn modelId="{864A7B30-151E-4445-AF86-C1D3AD2A50BB}" type="presOf" srcId="{0E2B7D9F-B909-8F46-AE2E-F897D4011FBF}" destId="{DEE19CD9-9889-464A-ACDE-8BBEAF1C200A}" srcOrd="0" destOrd="0" presId="urn:microsoft.com/office/officeart/2005/8/layout/process1"/>
    <dgm:cxn modelId="{FD4AAC42-C275-1B48-96DE-86DB67913796}" srcId="{06159A06-439B-584B-A132-46552A1F7357}" destId="{8565995A-B321-394A-A73D-EFF81E12CA07}" srcOrd="2" destOrd="0" parTransId="{2F1C490B-A3BA-0540-8745-19720559E65E}" sibTransId="{97F2DCE4-A0F5-3542-9759-3F387DD81D02}"/>
    <dgm:cxn modelId="{080F6453-A0CF-FA45-BC95-AF47B062F5C1}" srcId="{06159A06-439B-584B-A132-46552A1F7357}" destId="{8E2B9EEF-D675-264A-A09F-53BC06D1DB6F}" srcOrd="1" destOrd="0" parTransId="{5C645257-166C-0549-BF2A-C96592543844}" sibTransId="{0E2B7D9F-B909-8F46-AE2E-F897D4011FBF}"/>
    <dgm:cxn modelId="{58E0396B-9C4B-A64C-84A6-566F37B63CB4}" type="presOf" srcId="{A484F55C-3E9B-B144-AFA0-FF2ED34B2FDE}" destId="{1EDA2030-160C-164D-AA8E-85D5A5FE63F6}" srcOrd="0" destOrd="0" presId="urn:microsoft.com/office/officeart/2005/8/layout/process1"/>
    <dgm:cxn modelId="{A0872D9C-C698-9845-8602-313C05DD98DA}" type="presOf" srcId="{06159A06-439B-584B-A132-46552A1F7357}" destId="{DE9B9735-212B-B244-A2CA-DCDBF8B9445C}" srcOrd="0" destOrd="0" presId="urn:microsoft.com/office/officeart/2005/8/layout/process1"/>
    <dgm:cxn modelId="{9DF793AE-F31A-8740-9428-865ADD748982}" type="presOf" srcId="{A484F55C-3E9B-B144-AFA0-FF2ED34B2FDE}" destId="{E8513EC1-8526-E64E-A4FF-4835C140F71B}" srcOrd="1" destOrd="0" presId="urn:microsoft.com/office/officeart/2005/8/layout/process1"/>
    <dgm:cxn modelId="{C69911B3-B7B5-FE47-A080-19F0A686A43B}" type="presOf" srcId="{0E2B7D9F-B909-8F46-AE2E-F897D4011FBF}" destId="{026FC6F9-6BBE-764D-918F-695605D8CD09}" srcOrd="1" destOrd="0" presId="urn:microsoft.com/office/officeart/2005/8/layout/process1"/>
    <dgm:cxn modelId="{F60D22E8-E268-9846-8410-4B8B74D6C903}" srcId="{06159A06-439B-584B-A132-46552A1F7357}" destId="{A06B4715-15E0-7D46-AD3E-B3E9873BC3D3}" srcOrd="0" destOrd="0" parTransId="{35188C5E-1A43-BA4D-A679-2BF25B32B5E2}" sibTransId="{A484F55C-3E9B-B144-AFA0-FF2ED34B2FDE}"/>
    <dgm:cxn modelId="{094727EB-FF6B-4A43-B765-4A2C8E2B3BD1}" type="presOf" srcId="{8E2B9EEF-D675-264A-A09F-53BC06D1DB6F}" destId="{520E1F9B-154F-014F-9A2B-97F968B86B9E}" srcOrd="0" destOrd="0" presId="urn:microsoft.com/office/officeart/2005/8/layout/process1"/>
    <dgm:cxn modelId="{C482D30D-8E4B-3942-B9EA-16CCF07F6D91}" type="presParOf" srcId="{DE9B9735-212B-B244-A2CA-DCDBF8B9445C}" destId="{7443E268-EC44-1540-87BB-E27EE0292599}" srcOrd="0" destOrd="0" presId="urn:microsoft.com/office/officeart/2005/8/layout/process1"/>
    <dgm:cxn modelId="{94E1CF9C-B858-1549-8F58-F94AAE75CE94}" type="presParOf" srcId="{DE9B9735-212B-B244-A2CA-DCDBF8B9445C}" destId="{1EDA2030-160C-164D-AA8E-85D5A5FE63F6}" srcOrd="1" destOrd="0" presId="urn:microsoft.com/office/officeart/2005/8/layout/process1"/>
    <dgm:cxn modelId="{BEDB9841-27B9-8A40-9612-D2A889865733}" type="presParOf" srcId="{1EDA2030-160C-164D-AA8E-85D5A5FE63F6}" destId="{E8513EC1-8526-E64E-A4FF-4835C140F71B}" srcOrd="0" destOrd="0" presId="urn:microsoft.com/office/officeart/2005/8/layout/process1"/>
    <dgm:cxn modelId="{2B41CA65-01C9-E944-895D-A87A3F5C18AE}" type="presParOf" srcId="{DE9B9735-212B-B244-A2CA-DCDBF8B9445C}" destId="{520E1F9B-154F-014F-9A2B-97F968B86B9E}" srcOrd="2" destOrd="0" presId="urn:microsoft.com/office/officeart/2005/8/layout/process1"/>
    <dgm:cxn modelId="{93C514BD-39E0-6540-BD58-10817AB24B31}" type="presParOf" srcId="{DE9B9735-212B-B244-A2CA-DCDBF8B9445C}" destId="{DEE19CD9-9889-464A-ACDE-8BBEAF1C200A}" srcOrd="3" destOrd="0" presId="urn:microsoft.com/office/officeart/2005/8/layout/process1"/>
    <dgm:cxn modelId="{FBDDF325-CD13-2D47-9FEC-8EF8E1DEE8BF}" type="presParOf" srcId="{DEE19CD9-9889-464A-ACDE-8BBEAF1C200A}" destId="{026FC6F9-6BBE-764D-918F-695605D8CD09}" srcOrd="0" destOrd="0" presId="urn:microsoft.com/office/officeart/2005/8/layout/process1"/>
    <dgm:cxn modelId="{FF20DC7D-8C3E-7145-A94D-282ECF81C48C}" type="presParOf" srcId="{DE9B9735-212B-B244-A2CA-DCDBF8B9445C}" destId="{41895B55-150F-3444-9482-95862E0304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263CD4-020E-F047-A2BE-C993ECE724FE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49D337-4735-8E42-9310-E90C65EFAAEB}">
      <dgm:prSet phldrT="[Text]"/>
      <dgm:spPr/>
      <dgm:t>
        <a:bodyPr/>
        <a:lstStyle/>
        <a:p>
          <a:r>
            <a:rPr lang="de-DE" dirty="0" err="1"/>
            <a:t>Quantification</a:t>
          </a:r>
          <a:endParaRPr lang="de-DE" dirty="0"/>
        </a:p>
      </dgm:t>
    </dgm:pt>
    <dgm:pt modelId="{72A20AD7-1BE3-A847-9AB0-9C92D3449884}" type="parTrans" cxnId="{6E73733B-9B01-B346-836A-08107A40B828}">
      <dgm:prSet/>
      <dgm:spPr/>
      <dgm:t>
        <a:bodyPr/>
        <a:lstStyle/>
        <a:p>
          <a:endParaRPr lang="de-DE"/>
        </a:p>
      </dgm:t>
    </dgm:pt>
    <dgm:pt modelId="{9ED8F2C5-E736-6A47-A39D-F2FB8E5B8FD6}" type="sibTrans" cxnId="{6E73733B-9B01-B346-836A-08107A40B828}">
      <dgm:prSet/>
      <dgm:spPr/>
      <dgm:t>
        <a:bodyPr/>
        <a:lstStyle/>
        <a:p>
          <a:endParaRPr lang="de-DE"/>
        </a:p>
      </dgm:t>
    </dgm:pt>
    <dgm:pt modelId="{3D4BD108-8A15-0F41-95AD-401D13E13AC2}">
      <dgm:prSet phldrT="[Text]"/>
      <dgm:spPr/>
      <dgm:t>
        <a:bodyPr/>
        <a:lstStyle/>
        <a:p>
          <a:pPr>
            <a:buNone/>
          </a:pPr>
          <a:r>
            <a:rPr lang="de-DE" dirty="0"/>
            <a:t>   Mueller </a:t>
          </a:r>
          <a:r>
            <a:rPr lang="de-DE" dirty="0" err="1"/>
            <a:t>formalism</a:t>
          </a:r>
          <a:r>
            <a:rPr lang="de-DE" dirty="0"/>
            <a:t> </a:t>
          </a:r>
          <a:r>
            <a:rPr lang="de-DE" dirty="0" err="1"/>
            <a:t>enbles</a:t>
          </a:r>
          <a:r>
            <a:rPr lang="de-DE" dirty="0"/>
            <a:t> </a:t>
          </a:r>
          <a:r>
            <a:rPr lang="de-DE" dirty="0" err="1"/>
            <a:t>quanti-fication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polarisation</a:t>
          </a:r>
          <a:r>
            <a:rPr lang="de-DE" dirty="0"/>
            <a:t> </a:t>
          </a:r>
          <a:r>
            <a:rPr lang="de-DE" dirty="0" err="1"/>
            <a:t>depen-dency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a </a:t>
          </a:r>
          <a:r>
            <a:rPr lang="de-DE" dirty="0" err="1"/>
            <a:t>system</a:t>
          </a:r>
          <a:endParaRPr lang="de-DE" dirty="0"/>
        </a:p>
      </dgm:t>
    </dgm:pt>
    <dgm:pt modelId="{2259F727-68AF-D24D-8736-8C39272CE1DB}" type="parTrans" cxnId="{A1704715-EFD6-5C42-9AC3-BA180CB16AFF}">
      <dgm:prSet/>
      <dgm:spPr/>
      <dgm:t>
        <a:bodyPr/>
        <a:lstStyle/>
        <a:p>
          <a:endParaRPr lang="de-DE"/>
        </a:p>
      </dgm:t>
    </dgm:pt>
    <dgm:pt modelId="{0780F8E8-A96F-654F-957F-D42CA9EBFD6C}" type="sibTrans" cxnId="{A1704715-EFD6-5C42-9AC3-BA180CB16AFF}">
      <dgm:prSet/>
      <dgm:spPr/>
      <dgm:t>
        <a:bodyPr/>
        <a:lstStyle/>
        <a:p>
          <a:endParaRPr lang="de-DE"/>
        </a:p>
      </dgm:t>
    </dgm:pt>
    <dgm:pt modelId="{75637D6A-F718-D848-87B9-5389EEF3E7BA}">
      <dgm:prSet phldrT="[Text]"/>
      <dgm:spPr/>
      <dgm:t>
        <a:bodyPr/>
        <a:lstStyle/>
        <a:p>
          <a:r>
            <a:rPr lang="de-DE" dirty="0"/>
            <a:t>Optical </a:t>
          </a:r>
          <a:r>
            <a:rPr lang="de-DE" dirty="0" err="1"/>
            <a:t>Fibers</a:t>
          </a:r>
          <a:endParaRPr lang="de-DE" dirty="0"/>
        </a:p>
      </dgm:t>
    </dgm:pt>
    <dgm:pt modelId="{E7E71DCA-367A-2B4F-99AF-C0BA8A21B37F}" type="parTrans" cxnId="{B7E7466E-1ACD-634C-B2FA-CD3B11F79D80}">
      <dgm:prSet/>
      <dgm:spPr/>
      <dgm:t>
        <a:bodyPr/>
        <a:lstStyle/>
        <a:p>
          <a:endParaRPr lang="de-DE"/>
        </a:p>
      </dgm:t>
    </dgm:pt>
    <dgm:pt modelId="{555373F8-08BD-D942-AA2A-81A199BF180C}" type="sibTrans" cxnId="{B7E7466E-1ACD-634C-B2FA-CD3B11F79D80}">
      <dgm:prSet/>
      <dgm:spPr/>
      <dgm:t>
        <a:bodyPr/>
        <a:lstStyle/>
        <a:p>
          <a:endParaRPr lang="de-DE"/>
        </a:p>
      </dgm:t>
    </dgm:pt>
    <dgm:pt modelId="{358CACA4-7171-7945-A148-794B1A3731F2}">
      <dgm:prSet phldrT="[Text]"/>
      <dgm:spPr/>
      <dgm:t>
        <a:bodyPr/>
        <a:lstStyle/>
        <a:p>
          <a:pPr>
            <a:buNone/>
          </a:pPr>
          <a:r>
            <a:rPr lang="de-DE" dirty="0"/>
            <a:t>Optical </a:t>
          </a:r>
          <a:r>
            <a:rPr lang="de-DE" dirty="0" err="1"/>
            <a:t>fibers</a:t>
          </a:r>
          <a:r>
            <a:rPr lang="de-DE" dirty="0"/>
            <a:t> </a:t>
          </a:r>
          <a:r>
            <a:rPr lang="de-DE" dirty="0" err="1"/>
            <a:t>have</a:t>
          </a:r>
          <a:r>
            <a:rPr lang="de-DE" dirty="0"/>
            <a:t> a </a:t>
          </a:r>
          <a:r>
            <a:rPr lang="de-DE" dirty="0" err="1"/>
            <a:t>great</a:t>
          </a:r>
          <a:r>
            <a:rPr lang="de-DE" dirty="0"/>
            <a:t> </a:t>
          </a:r>
          <a:r>
            <a:rPr lang="de-DE" dirty="0" err="1"/>
            <a:t>influence</a:t>
          </a:r>
          <a:r>
            <a:rPr lang="de-DE" dirty="0"/>
            <a:t> on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state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polarisation</a:t>
          </a:r>
          <a:endParaRPr lang="de-DE" dirty="0"/>
        </a:p>
      </dgm:t>
    </dgm:pt>
    <dgm:pt modelId="{B069B059-E128-A544-BA41-88890837788F}" type="parTrans" cxnId="{18F24B32-9DB2-D142-B9FE-8CF392D874A2}">
      <dgm:prSet/>
      <dgm:spPr/>
      <dgm:t>
        <a:bodyPr/>
        <a:lstStyle/>
        <a:p>
          <a:endParaRPr lang="de-DE"/>
        </a:p>
      </dgm:t>
    </dgm:pt>
    <dgm:pt modelId="{90190FED-4259-D14F-866C-0BC178D90587}" type="sibTrans" cxnId="{18F24B32-9DB2-D142-B9FE-8CF392D874A2}">
      <dgm:prSet/>
      <dgm:spPr/>
      <dgm:t>
        <a:bodyPr/>
        <a:lstStyle/>
        <a:p>
          <a:endParaRPr lang="de-DE"/>
        </a:p>
      </dgm:t>
    </dgm:pt>
    <dgm:pt modelId="{96B9C9C3-2ED9-4648-9753-2ED39F8906E5}">
      <dgm:prSet phldrT="[Text]"/>
      <dgm:spPr/>
      <dgm:t>
        <a:bodyPr/>
        <a:lstStyle/>
        <a:p>
          <a:r>
            <a:rPr lang="de-DE" dirty="0" err="1"/>
            <a:t>Spectrometers</a:t>
          </a:r>
          <a:endParaRPr lang="de-DE" dirty="0"/>
        </a:p>
      </dgm:t>
    </dgm:pt>
    <dgm:pt modelId="{521217DD-193C-ED47-AE51-3A5505519600}" type="parTrans" cxnId="{DF6137D8-DE9C-2D4B-A76D-E55BB87C3608}">
      <dgm:prSet/>
      <dgm:spPr/>
      <dgm:t>
        <a:bodyPr/>
        <a:lstStyle/>
        <a:p>
          <a:endParaRPr lang="de-DE"/>
        </a:p>
      </dgm:t>
    </dgm:pt>
    <dgm:pt modelId="{8E2562EE-3A4F-2640-AA0A-CEC6D32A11E9}" type="sibTrans" cxnId="{DF6137D8-DE9C-2D4B-A76D-E55BB87C3608}">
      <dgm:prSet/>
      <dgm:spPr/>
      <dgm:t>
        <a:bodyPr/>
        <a:lstStyle/>
        <a:p>
          <a:endParaRPr lang="de-DE"/>
        </a:p>
      </dgm:t>
    </dgm:pt>
    <dgm:pt modelId="{A4FB427D-31E1-4842-9B83-5F763B61C29F}">
      <dgm:prSet phldrT="[Text]"/>
      <dgm:spPr/>
      <dgm:t>
        <a:bodyPr/>
        <a:lstStyle/>
        <a:p>
          <a:pPr>
            <a:buNone/>
          </a:pPr>
          <a:r>
            <a:rPr lang="de-DE" dirty="0"/>
            <a:t>Polarisation </a:t>
          </a:r>
          <a:r>
            <a:rPr lang="de-DE" dirty="0" err="1"/>
            <a:t>depen-dency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negligible</a:t>
          </a:r>
          <a:endParaRPr lang="de-DE" dirty="0"/>
        </a:p>
      </dgm:t>
    </dgm:pt>
    <dgm:pt modelId="{52E21D27-B9B6-4F4C-BDB9-354446D8120E}" type="parTrans" cxnId="{095581E9-305B-F14A-A5E6-23DCB9CE5738}">
      <dgm:prSet/>
      <dgm:spPr/>
      <dgm:t>
        <a:bodyPr/>
        <a:lstStyle/>
        <a:p>
          <a:endParaRPr lang="de-DE"/>
        </a:p>
      </dgm:t>
    </dgm:pt>
    <dgm:pt modelId="{58A7CC8B-1D11-FF48-AE93-F9A1615CECEF}" type="sibTrans" cxnId="{095581E9-305B-F14A-A5E6-23DCB9CE5738}">
      <dgm:prSet/>
      <dgm:spPr/>
      <dgm:t>
        <a:bodyPr/>
        <a:lstStyle/>
        <a:p>
          <a:endParaRPr lang="de-DE"/>
        </a:p>
      </dgm:t>
    </dgm:pt>
    <dgm:pt modelId="{7FF03381-092A-504B-B524-E7DBFB385C71}">
      <dgm:prSet phldrT="[Text]"/>
      <dgm:spPr/>
      <dgm:t>
        <a:bodyPr/>
        <a:lstStyle/>
        <a:p>
          <a:r>
            <a:rPr lang="de-DE" dirty="0"/>
            <a:t>Outlook</a:t>
          </a:r>
        </a:p>
      </dgm:t>
    </dgm:pt>
    <dgm:pt modelId="{11554084-EEA7-9046-9EEB-9FDACAE30D0B}" type="parTrans" cxnId="{1920FA48-E928-3545-A594-2275AB0168CC}">
      <dgm:prSet/>
      <dgm:spPr/>
      <dgm:t>
        <a:bodyPr/>
        <a:lstStyle/>
        <a:p>
          <a:endParaRPr lang="de-DE"/>
        </a:p>
      </dgm:t>
    </dgm:pt>
    <dgm:pt modelId="{88C84828-7B84-8F41-843B-9435ACED7612}" type="sibTrans" cxnId="{1920FA48-E928-3545-A594-2275AB0168CC}">
      <dgm:prSet/>
      <dgm:spPr/>
      <dgm:t>
        <a:bodyPr/>
        <a:lstStyle/>
        <a:p>
          <a:endParaRPr lang="de-DE"/>
        </a:p>
      </dgm:t>
    </dgm:pt>
    <dgm:pt modelId="{7CCAA50B-E8ED-C344-B53E-33B77CD517D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Control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polarisation</a:t>
          </a:r>
          <a:r>
            <a:rPr lang="de-DE" dirty="0"/>
            <a:t> </a:t>
          </a:r>
          <a:r>
            <a:rPr lang="de-DE" dirty="0" err="1"/>
            <a:t>states</a:t>
          </a:r>
          <a:r>
            <a:rPr lang="de-DE" dirty="0"/>
            <a:t> </a:t>
          </a:r>
          <a:r>
            <a:rPr lang="de-DE" dirty="0" err="1"/>
            <a:t>needs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improved</a:t>
          </a:r>
          <a:endParaRPr lang="de-DE" dirty="0"/>
        </a:p>
      </dgm:t>
    </dgm:pt>
    <dgm:pt modelId="{C0B6025E-C700-1341-8432-AF28787D771F}" type="parTrans" cxnId="{4B349870-F288-DB44-9292-EB383C39F93A}">
      <dgm:prSet/>
      <dgm:spPr/>
      <dgm:t>
        <a:bodyPr/>
        <a:lstStyle/>
        <a:p>
          <a:endParaRPr lang="de-DE"/>
        </a:p>
      </dgm:t>
    </dgm:pt>
    <dgm:pt modelId="{5F2C9F61-0B97-4046-95C4-4A5ACA0B0B01}" type="sibTrans" cxnId="{4B349870-F288-DB44-9292-EB383C39F93A}">
      <dgm:prSet/>
      <dgm:spPr/>
      <dgm:t>
        <a:bodyPr/>
        <a:lstStyle/>
        <a:p>
          <a:endParaRPr lang="de-DE"/>
        </a:p>
      </dgm:t>
    </dgm:pt>
    <dgm:pt modelId="{4731A3B3-3B5C-A44B-9821-6CA181D4E1ED}">
      <dgm:prSet phldrT="[Text]"/>
      <dgm:spPr/>
      <dgm:t>
        <a:bodyPr/>
        <a:lstStyle/>
        <a:p>
          <a:pPr>
            <a:buNone/>
          </a:pPr>
          <a:r>
            <a:rPr lang="de-DE" dirty="0"/>
            <a:t>   Long MM-fiber </a:t>
          </a:r>
          <a:r>
            <a:rPr lang="de-DE" dirty="0" err="1"/>
            <a:t>might</a:t>
          </a:r>
          <a:r>
            <a:rPr lang="de-DE" dirty="0"/>
            <a:t> </a:t>
          </a:r>
          <a:r>
            <a:rPr lang="de-DE" dirty="0" err="1"/>
            <a:t>remove</a:t>
          </a:r>
          <a:r>
            <a:rPr lang="de-DE" dirty="0"/>
            <a:t> pol-</a:t>
          </a:r>
          <a:r>
            <a:rPr lang="de-DE" dirty="0" err="1"/>
            <a:t>arisation</a:t>
          </a:r>
          <a:r>
            <a:rPr lang="de-DE" dirty="0"/>
            <a:t> </a:t>
          </a:r>
          <a:r>
            <a:rPr lang="de-DE" dirty="0" err="1"/>
            <a:t>depen-dency</a:t>
          </a:r>
          <a:endParaRPr lang="de-DE" dirty="0"/>
        </a:p>
      </dgm:t>
    </dgm:pt>
    <dgm:pt modelId="{8191195C-F4ED-7A4B-B1A2-0AD12A7EEB18}" type="parTrans" cxnId="{3338BCB0-1533-7147-B118-599E9772882A}">
      <dgm:prSet/>
      <dgm:spPr/>
      <dgm:t>
        <a:bodyPr/>
        <a:lstStyle/>
        <a:p>
          <a:endParaRPr lang="de-DE"/>
        </a:p>
      </dgm:t>
    </dgm:pt>
    <dgm:pt modelId="{97BA0382-82F8-D843-ADC7-CD4EEE5A36E0}" type="sibTrans" cxnId="{3338BCB0-1533-7147-B118-599E9772882A}">
      <dgm:prSet/>
      <dgm:spPr/>
      <dgm:t>
        <a:bodyPr/>
        <a:lstStyle/>
        <a:p>
          <a:endParaRPr lang="de-DE"/>
        </a:p>
      </dgm:t>
    </dgm:pt>
    <dgm:pt modelId="{36278E51-37EF-994A-BA30-AB6BE445DEB7}">
      <dgm:prSet phldrT="[Text]"/>
      <dgm:spPr/>
      <dgm:t>
        <a:bodyPr/>
        <a:lstStyle/>
        <a:p>
          <a:pPr>
            <a:buNone/>
          </a:pPr>
          <a:r>
            <a:rPr lang="de-DE" dirty="0"/>
            <a:t>   </a:t>
          </a:r>
          <a:r>
            <a:rPr lang="de-DE" dirty="0" err="1"/>
            <a:t>Arbitrary</a:t>
          </a:r>
          <a:r>
            <a:rPr lang="de-DE" dirty="0"/>
            <a:t>   </a:t>
          </a:r>
          <a:r>
            <a:rPr lang="de-DE" dirty="0" err="1"/>
            <a:t>polarisa-tion</a:t>
          </a:r>
          <a:r>
            <a:rPr lang="de-DE" dirty="0"/>
            <a:t> </a:t>
          </a:r>
          <a:r>
            <a:rPr lang="de-DE" dirty="0" err="1"/>
            <a:t>states</a:t>
          </a:r>
          <a:r>
            <a:rPr lang="de-DE" dirty="0"/>
            <a:t> </a:t>
          </a:r>
          <a:r>
            <a:rPr lang="de-DE" dirty="0" err="1"/>
            <a:t>could</a:t>
          </a:r>
          <a:r>
            <a:rPr lang="de-DE" dirty="0"/>
            <a:t> not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generated</a:t>
          </a:r>
          <a:endParaRPr lang="de-DE" dirty="0"/>
        </a:p>
      </dgm:t>
    </dgm:pt>
    <dgm:pt modelId="{531D357B-5B27-504A-9EFD-F2504C43D48C}" type="parTrans" cxnId="{2E66EF71-97C7-BB43-B6C9-2FC356E62BA0}">
      <dgm:prSet/>
      <dgm:spPr/>
      <dgm:t>
        <a:bodyPr/>
        <a:lstStyle/>
        <a:p>
          <a:endParaRPr lang="de-DE"/>
        </a:p>
      </dgm:t>
    </dgm:pt>
    <dgm:pt modelId="{84B6FE93-A833-894E-8A9C-B607F1DD6D77}" type="sibTrans" cxnId="{2E66EF71-97C7-BB43-B6C9-2FC356E62BA0}">
      <dgm:prSet/>
      <dgm:spPr/>
      <dgm:t>
        <a:bodyPr/>
        <a:lstStyle/>
        <a:p>
          <a:endParaRPr lang="de-DE"/>
        </a:p>
      </dgm:t>
    </dgm:pt>
    <dgm:pt modelId="{80D74EF5-4531-484A-9E6B-087BE0839884}">
      <dgm:prSet phldrT="[Text]"/>
      <dgm:spPr/>
      <dgm:t>
        <a:bodyPr/>
        <a:lstStyle/>
        <a:p>
          <a:pPr>
            <a:buNone/>
          </a:pPr>
          <a:r>
            <a:rPr lang="de-DE" dirty="0"/>
            <a:t>    Fiber-</a:t>
          </a:r>
          <a:r>
            <a:rPr lang="de-DE" dirty="0" err="1"/>
            <a:t>coupled</a:t>
          </a:r>
          <a:r>
            <a:rPr lang="de-DE" dirty="0"/>
            <a:t> </a:t>
          </a:r>
          <a:r>
            <a:rPr lang="de-DE" dirty="0" err="1"/>
            <a:t>Sys-tems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probably</a:t>
          </a:r>
          <a:r>
            <a:rPr lang="de-DE" dirty="0"/>
            <a:t> not </a:t>
          </a:r>
          <a:r>
            <a:rPr lang="de-DE" dirty="0" err="1"/>
            <a:t>affected</a:t>
          </a:r>
          <a:endParaRPr lang="de-DE" dirty="0"/>
        </a:p>
      </dgm:t>
    </dgm:pt>
    <dgm:pt modelId="{9CD8F0C8-0EC1-CF40-9994-DB7BDD722401}" type="parTrans" cxnId="{84661B5A-0632-C544-9B7D-8ED8092FC500}">
      <dgm:prSet/>
      <dgm:spPr/>
      <dgm:t>
        <a:bodyPr/>
        <a:lstStyle/>
        <a:p>
          <a:endParaRPr lang="de-DE"/>
        </a:p>
      </dgm:t>
    </dgm:pt>
    <dgm:pt modelId="{8D710159-39DA-4543-9DF9-7A1452AD736C}" type="sibTrans" cxnId="{84661B5A-0632-C544-9B7D-8ED8092FC500}">
      <dgm:prSet/>
      <dgm:spPr/>
      <dgm:t>
        <a:bodyPr/>
        <a:lstStyle/>
        <a:p>
          <a:endParaRPr lang="de-DE"/>
        </a:p>
      </dgm:t>
    </dgm:pt>
    <dgm:pt modelId="{4B6B8688-AB14-AA40-A095-1C3C18F3F9BE}">
      <dgm:prSet phldrT="[Text]"/>
      <dgm:spPr/>
      <dgm:t>
        <a:bodyPr/>
        <a:lstStyle/>
        <a:p>
          <a:pPr>
            <a:buNone/>
          </a:pPr>
          <a:r>
            <a:rPr lang="de-DE" dirty="0"/>
            <a:t>   Depolarisation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laser</a:t>
          </a:r>
          <a:r>
            <a:rPr lang="de-DE" dirty="0"/>
            <a:t> </a:t>
          </a:r>
          <a:r>
            <a:rPr lang="de-DE" dirty="0" err="1"/>
            <a:t>doesn‘t</a:t>
          </a:r>
          <a:r>
            <a:rPr lang="de-DE" dirty="0"/>
            <a:t> </a:t>
          </a:r>
          <a:r>
            <a:rPr lang="de-DE" dirty="0" err="1"/>
            <a:t>support</a:t>
          </a:r>
          <a:r>
            <a:rPr lang="de-DE" dirty="0"/>
            <a:t> definitive </a:t>
          </a:r>
          <a:r>
            <a:rPr lang="de-DE" dirty="0" err="1"/>
            <a:t>conclusions</a:t>
          </a:r>
          <a:endParaRPr lang="de-DE" dirty="0"/>
        </a:p>
      </dgm:t>
    </dgm:pt>
    <dgm:pt modelId="{2FA365BF-FCC5-D343-9DFB-895E9F8024D8}" type="parTrans" cxnId="{4DF5A7CE-4304-0F48-B78E-D31877F953AF}">
      <dgm:prSet/>
      <dgm:spPr/>
      <dgm:t>
        <a:bodyPr/>
        <a:lstStyle/>
        <a:p>
          <a:endParaRPr lang="de-DE"/>
        </a:p>
      </dgm:t>
    </dgm:pt>
    <dgm:pt modelId="{633D00FB-7ACD-7242-B06D-55D9D1F7F7B3}" type="sibTrans" cxnId="{4DF5A7CE-4304-0F48-B78E-D31877F953AF}">
      <dgm:prSet/>
      <dgm:spPr/>
      <dgm:t>
        <a:bodyPr/>
        <a:lstStyle/>
        <a:p>
          <a:endParaRPr lang="de-DE"/>
        </a:p>
      </dgm:t>
    </dgm:pt>
    <dgm:pt modelId="{F585FC35-CD4A-0C47-80BE-060EE9791E7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Test </a:t>
          </a:r>
          <a:r>
            <a:rPr lang="de-DE" dirty="0" err="1"/>
            <a:t>free-space</a:t>
          </a:r>
          <a:r>
            <a:rPr lang="de-DE" dirty="0"/>
            <a:t> </a:t>
          </a:r>
          <a:r>
            <a:rPr lang="de-DE" dirty="0" err="1"/>
            <a:t>systems</a:t>
          </a:r>
          <a:endParaRPr lang="de-DE" dirty="0"/>
        </a:p>
      </dgm:t>
    </dgm:pt>
    <dgm:pt modelId="{DDB8158F-77C1-F049-9E99-660D0600FD1C}" type="parTrans" cxnId="{6939C894-9AF8-B949-BA9A-11B44EACEAB3}">
      <dgm:prSet/>
      <dgm:spPr/>
      <dgm:t>
        <a:bodyPr/>
        <a:lstStyle/>
        <a:p>
          <a:endParaRPr lang="de-DE"/>
        </a:p>
      </dgm:t>
    </dgm:pt>
    <dgm:pt modelId="{FCEAF5A3-D5AA-8E45-B29A-A2148CF11522}" type="sibTrans" cxnId="{6939C894-9AF8-B949-BA9A-11B44EACEAB3}">
      <dgm:prSet/>
      <dgm:spPr/>
      <dgm:t>
        <a:bodyPr/>
        <a:lstStyle/>
        <a:p>
          <a:endParaRPr lang="de-DE"/>
        </a:p>
      </dgm:t>
    </dgm:pt>
    <dgm:pt modelId="{DAADB478-D6AC-0E48-86BC-6AC6B48EEA3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Polarisation </a:t>
          </a:r>
          <a:r>
            <a:rPr lang="de-DE" dirty="0" err="1"/>
            <a:t>dependent</a:t>
          </a:r>
          <a:r>
            <a:rPr lang="de-DE" dirty="0"/>
            <a:t> </a:t>
          </a:r>
          <a:r>
            <a:rPr lang="de-DE" dirty="0" err="1"/>
            <a:t>standard</a:t>
          </a:r>
          <a:r>
            <a:rPr lang="de-DE" dirty="0"/>
            <a:t> </a:t>
          </a:r>
          <a:r>
            <a:rPr lang="de-DE" dirty="0" err="1"/>
            <a:t>samples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necessary</a:t>
          </a:r>
          <a:endParaRPr lang="de-DE" dirty="0"/>
        </a:p>
      </dgm:t>
    </dgm:pt>
    <dgm:pt modelId="{D6E07EA1-9D3C-4B44-9427-29306417421E}" type="parTrans" cxnId="{EFBAA525-D489-5143-9B66-E909FC10A544}">
      <dgm:prSet/>
      <dgm:spPr/>
      <dgm:t>
        <a:bodyPr/>
        <a:lstStyle/>
        <a:p>
          <a:endParaRPr lang="de-DE"/>
        </a:p>
      </dgm:t>
    </dgm:pt>
    <dgm:pt modelId="{B7D2D11C-CE28-B249-8192-52D80FA2A485}" type="sibTrans" cxnId="{EFBAA525-D489-5143-9B66-E909FC10A544}">
      <dgm:prSet/>
      <dgm:spPr/>
      <dgm:t>
        <a:bodyPr/>
        <a:lstStyle/>
        <a:p>
          <a:endParaRPr lang="de-DE"/>
        </a:p>
      </dgm:t>
    </dgm:pt>
    <dgm:pt modelId="{DC7319B2-AB30-E746-8958-82F353C18545}" type="pres">
      <dgm:prSet presAssocID="{F2263CD4-020E-F047-A2BE-C993ECE724FE}" presName="Name0" presStyleCnt="0">
        <dgm:presLayoutVars>
          <dgm:dir/>
          <dgm:animLvl val="lvl"/>
          <dgm:resizeHandles val="exact"/>
        </dgm:presLayoutVars>
      </dgm:prSet>
      <dgm:spPr/>
    </dgm:pt>
    <dgm:pt modelId="{D23D38FD-7FD8-614B-AB32-5590BAC3B164}" type="pres">
      <dgm:prSet presAssocID="{B549D337-4735-8E42-9310-E90C65EFAAEB}" presName="composite" presStyleCnt="0"/>
      <dgm:spPr/>
    </dgm:pt>
    <dgm:pt modelId="{3681DB1B-61E8-4645-BA76-6E5EF3BA9C06}" type="pres">
      <dgm:prSet presAssocID="{B549D337-4735-8E42-9310-E90C65EFAAE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035EE9E-6564-CD4B-9163-0326B90805C4}" type="pres">
      <dgm:prSet presAssocID="{B549D337-4735-8E42-9310-E90C65EFAAEB}" presName="desTx" presStyleLbl="alignAccFollowNode1" presStyleIdx="0" presStyleCnt="4">
        <dgm:presLayoutVars>
          <dgm:bulletEnabled val="1"/>
        </dgm:presLayoutVars>
      </dgm:prSet>
      <dgm:spPr/>
    </dgm:pt>
    <dgm:pt modelId="{7B3E6A9D-243D-6B49-ADDC-37EA8112E129}" type="pres">
      <dgm:prSet presAssocID="{9ED8F2C5-E736-6A47-A39D-F2FB8E5B8FD6}" presName="space" presStyleCnt="0"/>
      <dgm:spPr/>
    </dgm:pt>
    <dgm:pt modelId="{FB829AD8-1F19-3048-9D75-AD1B36D5D1D9}" type="pres">
      <dgm:prSet presAssocID="{75637D6A-F718-D848-87B9-5389EEF3E7BA}" presName="composite" presStyleCnt="0"/>
      <dgm:spPr/>
    </dgm:pt>
    <dgm:pt modelId="{8F5CCB40-F773-0C4C-B653-0A91C4AE9B9C}" type="pres">
      <dgm:prSet presAssocID="{75637D6A-F718-D848-87B9-5389EEF3E7B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D364742-825F-664F-A30E-ABA091C1A380}" type="pres">
      <dgm:prSet presAssocID="{75637D6A-F718-D848-87B9-5389EEF3E7BA}" presName="desTx" presStyleLbl="alignAccFollowNode1" presStyleIdx="1" presStyleCnt="4">
        <dgm:presLayoutVars>
          <dgm:bulletEnabled val="1"/>
        </dgm:presLayoutVars>
      </dgm:prSet>
      <dgm:spPr/>
    </dgm:pt>
    <dgm:pt modelId="{0B5E44CF-A4B1-EE45-8AE6-0BD55924C9F4}" type="pres">
      <dgm:prSet presAssocID="{555373F8-08BD-D942-AA2A-81A199BF180C}" presName="space" presStyleCnt="0"/>
      <dgm:spPr/>
    </dgm:pt>
    <dgm:pt modelId="{85AFDA9D-3B61-344C-B57B-F3F52AC11175}" type="pres">
      <dgm:prSet presAssocID="{96B9C9C3-2ED9-4648-9753-2ED39F8906E5}" presName="composite" presStyleCnt="0"/>
      <dgm:spPr/>
    </dgm:pt>
    <dgm:pt modelId="{BD29DBF7-1FB1-6241-909D-F5141D75F42A}" type="pres">
      <dgm:prSet presAssocID="{96B9C9C3-2ED9-4648-9753-2ED39F8906E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710B220-4A4F-2742-80E5-3B60C64B160C}" type="pres">
      <dgm:prSet presAssocID="{96B9C9C3-2ED9-4648-9753-2ED39F8906E5}" presName="desTx" presStyleLbl="alignAccFollowNode1" presStyleIdx="2" presStyleCnt="4">
        <dgm:presLayoutVars>
          <dgm:bulletEnabled val="1"/>
        </dgm:presLayoutVars>
      </dgm:prSet>
      <dgm:spPr/>
    </dgm:pt>
    <dgm:pt modelId="{67771EE5-B327-E54F-BFC7-8166B81F8618}" type="pres">
      <dgm:prSet presAssocID="{8E2562EE-3A4F-2640-AA0A-CEC6D32A11E9}" presName="space" presStyleCnt="0"/>
      <dgm:spPr/>
    </dgm:pt>
    <dgm:pt modelId="{9E823F39-6D4B-7F4E-8850-3545CF969CDC}" type="pres">
      <dgm:prSet presAssocID="{7FF03381-092A-504B-B524-E7DBFB385C71}" presName="composite" presStyleCnt="0"/>
      <dgm:spPr/>
    </dgm:pt>
    <dgm:pt modelId="{8288DBE9-C533-5D4E-B132-73A52A95FC17}" type="pres">
      <dgm:prSet presAssocID="{7FF03381-092A-504B-B524-E7DBFB385C7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E5F08BE-5071-A64D-B6F7-64399D0C895C}" type="pres">
      <dgm:prSet presAssocID="{7FF03381-092A-504B-B524-E7DBFB385C7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1704715-EFD6-5C42-9AC3-BA180CB16AFF}" srcId="{B549D337-4735-8E42-9310-E90C65EFAAEB}" destId="{3D4BD108-8A15-0F41-95AD-401D13E13AC2}" srcOrd="0" destOrd="0" parTransId="{2259F727-68AF-D24D-8736-8C39272CE1DB}" sibTransId="{0780F8E8-A96F-654F-957F-D42CA9EBFD6C}"/>
    <dgm:cxn modelId="{EFBAA525-D489-5143-9B66-E909FC10A544}" srcId="{7FF03381-092A-504B-B524-E7DBFB385C71}" destId="{DAADB478-D6AC-0E48-86BC-6AC6B48EEA3C}" srcOrd="2" destOrd="0" parTransId="{D6E07EA1-9D3C-4B44-9427-29306417421E}" sibTransId="{B7D2D11C-CE28-B249-8192-52D80FA2A485}"/>
    <dgm:cxn modelId="{C8FD6630-130C-C641-A242-B23027F52653}" type="presOf" srcId="{4B6B8688-AB14-AA40-A095-1C3C18F3F9BE}" destId="{F710B220-4A4F-2742-80E5-3B60C64B160C}" srcOrd="0" destOrd="2" presId="urn:microsoft.com/office/officeart/2005/8/layout/hList1"/>
    <dgm:cxn modelId="{18F24B32-9DB2-D142-B9FE-8CF392D874A2}" srcId="{75637D6A-F718-D848-87B9-5389EEF3E7BA}" destId="{358CACA4-7171-7945-A148-794B1A3731F2}" srcOrd="0" destOrd="0" parTransId="{B069B059-E128-A544-BA41-88890837788F}" sibTransId="{90190FED-4259-D14F-866C-0BC178D90587}"/>
    <dgm:cxn modelId="{6E73733B-9B01-B346-836A-08107A40B828}" srcId="{F2263CD4-020E-F047-A2BE-C993ECE724FE}" destId="{B549D337-4735-8E42-9310-E90C65EFAAEB}" srcOrd="0" destOrd="0" parTransId="{72A20AD7-1BE3-A847-9AB0-9C92D3449884}" sibTransId="{9ED8F2C5-E736-6A47-A39D-F2FB8E5B8FD6}"/>
    <dgm:cxn modelId="{4876823E-867C-C04D-A43A-8E6B4DE7E3A7}" type="presOf" srcId="{7FF03381-092A-504B-B524-E7DBFB385C71}" destId="{8288DBE9-C533-5D4E-B132-73A52A95FC17}" srcOrd="0" destOrd="0" presId="urn:microsoft.com/office/officeart/2005/8/layout/hList1"/>
    <dgm:cxn modelId="{C0F22A3F-0FB9-9A4D-8167-37A27A028321}" type="presOf" srcId="{80D74EF5-4531-484A-9E6B-087BE0839884}" destId="{F710B220-4A4F-2742-80E5-3B60C64B160C}" srcOrd="0" destOrd="1" presId="urn:microsoft.com/office/officeart/2005/8/layout/hList1"/>
    <dgm:cxn modelId="{83A9643F-48B8-0846-9B38-D58B69A869EE}" type="presOf" srcId="{DAADB478-D6AC-0E48-86BC-6AC6B48EEA3C}" destId="{4E5F08BE-5071-A64D-B6F7-64399D0C895C}" srcOrd="0" destOrd="2" presId="urn:microsoft.com/office/officeart/2005/8/layout/hList1"/>
    <dgm:cxn modelId="{75C6CE43-364C-C544-AD9C-D11D7850AD8D}" type="presOf" srcId="{F2263CD4-020E-F047-A2BE-C993ECE724FE}" destId="{DC7319B2-AB30-E746-8958-82F353C18545}" srcOrd="0" destOrd="0" presId="urn:microsoft.com/office/officeart/2005/8/layout/hList1"/>
    <dgm:cxn modelId="{1920FA48-E928-3545-A594-2275AB0168CC}" srcId="{F2263CD4-020E-F047-A2BE-C993ECE724FE}" destId="{7FF03381-092A-504B-B524-E7DBFB385C71}" srcOrd="3" destOrd="0" parTransId="{11554084-EEA7-9046-9EEB-9FDACAE30D0B}" sibTransId="{88C84828-7B84-8F41-843B-9435ACED7612}"/>
    <dgm:cxn modelId="{84661B5A-0632-C544-9B7D-8ED8092FC500}" srcId="{96B9C9C3-2ED9-4648-9753-2ED39F8906E5}" destId="{80D74EF5-4531-484A-9E6B-087BE0839884}" srcOrd="1" destOrd="0" parTransId="{9CD8F0C8-0EC1-CF40-9994-DB7BDD722401}" sibTransId="{8D710159-39DA-4543-9DF9-7A1452AD736C}"/>
    <dgm:cxn modelId="{D95E2360-FF61-394A-9DC9-64BAFF59FA9E}" type="presOf" srcId="{7CCAA50B-E8ED-C344-B53E-33B77CD517DB}" destId="{4E5F08BE-5071-A64D-B6F7-64399D0C895C}" srcOrd="0" destOrd="0" presId="urn:microsoft.com/office/officeart/2005/8/layout/hList1"/>
    <dgm:cxn modelId="{B7E7466E-1ACD-634C-B2FA-CD3B11F79D80}" srcId="{F2263CD4-020E-F047-A2BE-C993ECE724FE}" destId="{75637D6A-F718-D848-87B9-5389EEF3E7BA}" srcOrd="1" destOrd="0" parTransId="{E7E71DCA-367A-2B4F-99AF-C0BA8A21B37F}" sibTransId="{555373F8-08BD-D942-AA2A-81A199BF180C}"/>
    <dgm:cxn modelId="{4B349870-F288-DB44-9292-EB383C39F93A}" srcId="{7FF03381-092A-504B-B524-E7DBFB385C71}" destId="{7CCAA50B-E8ED-C344-B53E-33B77CD517DB}" srcOrd="0" destOrd="0" parTransId="{C0B6025E-C700-1341-8432-AF28787D771F}" sibTransId="{5F2C9F61-0B97-4046-95C4-4A5ACA0B0B01}"/>
    <dgm:cxn modelId="{2E66EF71-97C7-BB43-B6C9-2FC356E62BA0}" srcId="{75637D6A-F718-D848-87B9-5389EEF3E7BA}" destId="{36278E51-37EF-994A-BA30-AB6BE445DEB7}" srcOrd="2" destOrd="0" parTransId="{531D357B-5B27-504A-9EFD-F2504C43D48C}" sibTransId="{84B6FE93-A833-894E-8A9C-B607F1DD6D77}"/>
    <dgm:cxn modelId="{D6A9CC76-2EE1-9641-B592-3C3E7712754B}" type="presOf" srcId="{3D4BD108-8A15-0F41-95AD-401D13E13AC2}" destId="{0035EE9E-6564-CD4B-9163-0326B90805C4}" srcOrd="0" destOrd="0" presId="urn:microsoft.com/office/officeart/2005/8/layout/hList1"/>
    <dgm:cxn modelId="{2703417C-A607-9C44-927E-B42567E453B2}" type="presOf" srcId="{36278E51-37EF-994A-BA30-AB6BE445DEB7}" destId="{0D364742-825F-664F-A30E-ABA091C1A380}" srcOrd="0" destOrd="2" presId="urn:microsoft.com/office/officeart/2005/8/layout/hList1"/>
    <dgm:cxn modelId="{C967BB7D-124F-3542-AD6D-A8D895F498C2}" type="presOf" srcId="{358CACA4-7171-7945-A148-794B1A3731F2}" destId="{0D364742-825F-664F-A30E-ABA091C1A380}" srcOrd="0" destOrd="0" presId="urn:microsoft.com/office/officeart/2005/8/layout/hList1"/>
    <dgm:cxn modelId="{47BAFC8B-08D7-3446-9E52-CA7316635C0F}" type="presOf" srcId="{4731A3B3-3B5C-A44B-9821-6CA181D4E1ED}" destId="{0D364742-825F-664F-A30E-ABA091C1A380}" srcOrd="0" destOrd="1" presId="urn:microsoft.com/office/officeart/2005/8/layout/hList1"/>
    <dgm:cxn modelId="{6939C894-9AF8-B949-BA9A-11B44EACEAB3}" srcId="{7FF03381-092A-504B-B524-E7DBFB385C71}" destId="{F585FC35-CD4A-0C47-80BE-060EE9791E7D}" srcOrd="1" destOrd="0" parTransId="{DDB8158F-77C1-F049-9E99-660D0600FD1C}" sibTransId="{FCEAF5A3-D5AA-8E45-B29A-A2148CF11522}"/>
    <dgm:cxn modelId="{3338BCB0-1533-7147-B118-599E9772882A}" srcId="{75637D6A-F718-D848-87B9-5389EEF3E7BA}" destId="{4731A3B3-3B5C-A44B-9821-6CA181D4E1ED}" srcOrd="1" destOrd="0" parTransId="{8191195C-F4ED-7A4B-B1A2-0AD12A7EEB18}" sibTransId="{97BA0382-82F8-D843-ADC7-CD4EEE5A36E0}"/>
    <dgm:cxn modelId="{0C51A2B5-FF2E-C344-8717-ED7867B31B13}" type="presOf" srcId="{F585FC35-CD4A-0C47-80BE-060EE9791E7D}" destId="{4E5F08BE-5071-A64D-B6F7-64399D0C895C}" srcOrd="0" destOrd="1" presId="urn:microsoft.com/office/officeart/2005/8/layout/hList1"/>
    <dgm:cxn modelId="{C1760DB8-2B47-BF4D-998D-62CD80593E24}" type="presOf" srcId="{75637D6A-F718-D848-87B9-5389EEF3E7BA}" destId="{8F5CCB40-F773-0C4C-B653-0A91C4AE9B9C}" srcOrd="0" destOrd="0" presId="urn:microsoft.com/office/officeart/2005/8/layout/hList1"/>
    <dgm:cxn modelId="{4DF5A7CE-4304-0F48-B78E-D31877F953AF}" srcId="{96B9C9C3-2ED9-4648-9753-2ED39F8906E5}" destId="{4B6B8688-AB14-AA40-A095-1C3C18F3F9BE}" srcOrd="2" destOrd="0" parTransId="{2FA365BF-FCC5-D343-9DFB-895E9F8024D8}" sibTransId="{633D00FB-7ACD-7242-B06D-55D9D1F7F7B3}"/>
    <dgm:cxn modelId="{DA8521D7-407B-9B45-B9F1-ABC69CA3BA55}" type="presOf" srcId="{A4FB427D-31E1-4842-9B83-5F763B61C29F}" destId="{F710B220-4A4F-2742-80E5-3B60C64B160C}" srcOrd="0" destOrd="0" presId="urn:microsoft.com/office/officeart/2005/8/layout/hList1"/>
    <dgm:cxn modelId="{DF6137D8-DE9C-2D4B-A76D-E55BB87C3608}" srcId="{F2263CD4-020E-F047-A2BE-C993ECE724FE}" destId="{96B9C9C3-2ED9-4648-9753-2ED39F8906E5}" srcOrd="2" destOrd="0" parTransId="{521217DD-193C-ED47-AE51-3A5505519600}" sibTransId="{8E2562EE-3A4F-2640-AA0A-CEC6D32A11E9}"/>
    <dgm:cxn modelId="{5C114FE2-B428-984C-8D6E-5ABC138718DB}" type="presOf" srcId="{96B9C9C3-2ED9-4648-9753-2ED39F8906E5}" destId="{BD29DBF7-1FB1-6241-909D-F5141D75F42A}" srcOrd="0" destOrd="0" presId="urn:microsoft.com/office/officeart/2005/8/layout/hList1"/>
    <dgm:cxn modelId="{095581E9-305B-F14A-A5E6-23DCB9CE5738}" srcId="{96B9C9C3-2ED9-4648-9753-2ED39F8906E5}" destId="{A4FB427D-31E1-4842-9B83-5F763B61C29F}" srcOrd="0" destOrd="0" parTransId="{52E21D27-B9B6-4F4C-BDB9-354446D8120E}" sibTransId="{58A7CC8B-1D11-FF48-AE93-F9A1615CECEF}"/>
    <dgm:cxn modelId="{D7EB79EA-122E-C343-ADF8-1946F1D96448}" type="presOf" srcId="{B549D337-4735-8E42-9310-E90C65EFAAEB}" destId="{3681DB1B-61E8-4645-BA76-6E5EF3BA9C06}" srcOrd="0" destOrd="0" presId="urn:microsoft.com/office/officeart/2005/8/layout/hList1"/>
    <dgm:cxn modelId="{0399B16A-8259-C148-9703-45E74C132D27}" type="presParOf" srcId="{DC7319B2-AB30-E746-8958-82F353C18545}" destId="{D23D38FD-7FD8-614B-AB32-5590BAC3B164}" srcOrd="0" destOrd="0" presId="urn:microsoft.com/office/officeart/2005/8/layout/hList1"/>
    <dgm:cxn modelId="{85CCABF2-C70F-5A4D-95D6-B155005A842F}" type="presParOf" srcId="{D23D38FD-7FD8-614B-AB32-5590BAC3B164}" destId="{3681DB1B-61E8-4645-BA76-6E5EF3BA9C06}" srcOrd="0" destOrd="0" presId="urn:microsoft.com/office/officeart/2005/8/layout/hList1"/>
    <dgm:cxn modelId="{6D82F697-8332-E745-87A8-A6CADCA2317C}" type="presParOf" srcId="{D23D38FD-7FD8-614B-AB32-5590BAC3B164}" destId="{0035EE9E-6564-CD4B-9163-0326B90805C4}" srcOrd="1" destOrd="0" presId="urn:microsoft.com/office/officeart/2005/8/layout/hList1"/>
    <dgm:cxn modelId="{5BEF2437-D527-144F-A851-E1E05372A695}" type="presParOf" srcId="{DC7319B2-AB30-E746-8958-82F353C18545}" destId="{7B3E6A9D-243D-6B49-ADDC-37EA8112E129}" srcOrd="1" destOrd="0" presId="urn:microsoft.com/office/officeart/2005/8/layout/hList1"/>
    <dgm:cxn modelId="{1AFEB99A-BD01-384B-BE79-5647514B54A7}" type="presParOf" srcId="{DC7319B2-AB30-E746-8958-82F353C18545}" destId="{FB829AD8-1F19-3048-9D75-AD1B36D5D1D9}" srcOrd="2" destOrd="0" presId="urn:microsoft.com/office/officeart/2005/8/layout/hList1"/>
    <dgm:cxn modelId="{738A783C-5318-1541-82EF-9C576ABC264F}" type="presParOf" srcId="{FB829AD8-1F19-3048-9D75-AD1B36D5D1D9}" destId="{8F5CCB40-F773-0C4C-B653-0A91C4AE9B9C}" srcOrd="0" destOrd="0" presId="urn:microsoft.com/office/officeart/2005/8/layout/hList1"/>
    <dgm:cxn modelId="{2DB684C9-26CF-6F4E-BA22-78BB83366DCD}" type="presParOf" srcId="{FB829AD8-1F19-3048-9D75-AD1B36D5D1D9}" destId="{0D364742-825F-664F-A30E-ABA091C1A380}" srcOrd="1" destOrd="0" presId="urn:microsoft.com/office/officeart/2005/8/layout/hList1"/>
    <dgm:cxn modelId="{F16D7014-2A82-7045-8735-BCB9CEAC0BDC}" type="presParOf" srcId="{DC7319B2-AB30-E746-8958-82F353C18545}" destId="{0B5E44CF-A4B1-EE45-8AE6-0BD55924C9F4}" srcOrd="3" destOrd="0" presId="urn:microsoft.com/office/officeart/2005/8/layout/hList1"/>
    <dgm:cxn modelId="{69DC3A99-8CB8-6846-AFEE-E2BA2F880CC0}" type="presParOf" srcId="{DC7319B2-AB30-E746-8958-82F353C18545}" destId="{85AFDA9D-3B61-344C-B57B-F3F52AC11175}" srcOrd="4" destOrd="0" presId="urn:microsoft.com/office/officeart/2005/8/layout/hList1"/>
    <dgm:cxn modelId="{CAC33DEE-5B4B-8548-BF2D-967675B9946A}" type="presParOf" srcId="{85AFDA9D-3B61-344C-B57B-F3F52AC11175}" destId="{BD29DBF7-1FB1-6241-909D-F5141D75F42A}" srcOrd="0" destOrd="0" presId="urn:microsoft.com/office/officeart/2005/8/layout/hList1"/>
    <dgm:cxn modelId="{404F6833-B059-E04D-B21E-D03924A1D8F7}" type="presParOf" srcId="{85AFDA9D-3B61-344C-B57B-F3F52AC11175}" destId="{F710B220-4A4F-2742-80E5-3B60C64B160C}" srcOrd="1" destOrd="0" presId="urn:microsoft.com/office/officeart/2005/8/layout/hList1"/>
    <dgm:cxn modelId="{1DE1B228-72AF-4D4B-89C9-EA76110F8D95}" type="presParOf" srcId="{DC7319B2-AB30-E746-8958-82F353C18545}" destId="{67771EE5-B327-E54F-BFC7-8166B81F8618}" srcOrd="5" destOrd="0" presId="urn:microsoft.com/office/officeart/2005/8/layout/hList1"/>
    <dgm:cxn modelId="{3D8F9710-A171-954C-8120-0B72EFE706F3}" type="presParOf" srcId="{DC7319B2-AB30-E746-8958-82F353C18545}" destId="{9E823F39-6D4B-7F4E-8850-3545CF969CDC}" srcOrd="6" destOrd="0" presId="urn:microsoft.com/office/officeart/2005/8/layout/hList1"/>
    <dgm:cxn modelId="{C28D5FFB-3BEF-8C47-B6EB-BA0D9728667E}" type="presParOf" srcId="{9E823F39-6D4B-7F4E-8850-3545CF969CDC}" destId="{8288DBE9-C533-5D4E-B132-73A52A95FC17}" srcOrd="0" destOrd="0" presId="urn:microsoft.com/office/officeart/2005/8/layout/hList1"/>
    <dgm:cxn modelId="{135A58BC-1C8E-254C-8A0B-97F3D1843CB1}" type="presParOf" srcId="{9E823F39-6D4B-7F4E-8850-3545CF969CDC}" destId="{4E5F08BE-5071-A64D-B6F7-64399D0C89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C0BAB-65C8-0B41-A40A-F0DA6C8725E7}">
      <dsp:nvSpPr>
        <dsp:cNvPr id="0" name=""/>
        <dsp:cNvSpPr/>
      </dsp:nvSpPr>
      <dsp:spPr>
        <a:xfrm>
          <a:off x="3" y="0"/>
          <a:ext cx="2076296" cy="40841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Complex</a:t>
          </a:r>
          <a:r>
            <a:rPr lang="de-DE" sz="1800" kern="1200" dirty="0">
              <a:solidFill>
                <a:schemeClr val="bg1"/>
              </a:solidFill>
            </a:rPr>
            <a:t> </a:t>
          </a:r>
          <a:r>
            <a:rPr lang="de-DE" sz="1800" kern="1200" dirty="0" err="1">
              <a:solidFill>
                <a:schemeClr val="bg1"/>
              </a:solidFill>
            </a:rPr>
            <a:t>Spectra</a:t>
          </a:r>
          <a:endParaRPr lang="de-DE" sz="1800" kern="1200" dirty="0">
            <a:solidFill>
              <a:schemeClr val="bg1"/>
            </a:solidFill>
          </a:endParaRPr>
        </a:p>
      </dsp:txBody>
      <dsp:txXfrm>
        <a:off x="11965" y="11962"/>
        <a:ext cx="2052372" cy="384491"/>
      </dsp:txXfrm>
    </dsp:sp>
    <dsp:sp modelId="{E382389C-5AD4-2F45-A2C3-0359C30185BC}">
      <dsp:nvSpPr>
        <dsp:cNvPr id="0" name=""/>
        <dsp:cNvSpPr/>
      </dsp:nvSpPr>
      <dsp:spPr>
        <a:xfrm>
          <a:off x="2285666" y="0"/>
          <a:ext cx="443854" cy="40841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85666" y="81683"/>
        <a:ext cx="321330" cy="245049"/>
      </dsp:txXfrm>
    </dsp:sp>
    <dsp:sp modelId="{B3F36A69-7BBF-3A4D-93F7-00F07A021EE7}">
      <dsp:nvSpPr>
        <dsp:cNvPr id="0" name=""/>
        <dsp:cNvSpPr/>
      </dsp:nvSpPr>
      <dsp:spPr>
        <a:xfrm>
          <a:off x="2913762" y="0"/>
          <a:ext cx="2076296" cy="40841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Machine</a:t>
          </a:r>
          <a:r>
            <a:rPr lang="de-DE" sz="1800" kern="1200" dirty="0">
              <a:solidFill>
                <a:schemeClr val="bg1"/>
              </a:solidFill>
            </a:rPr>
            <a:t> Learning</a:t>
          </a:r>
        </a:p>
      </dsp:txBody>
      <dsp:txXfrm>
        <a:off x="2925724" y="11962"/>
        <a:ext cx="2052372" cy="384491"/>
      </dsp:txXfrm>
    </dsp:sp>
    <dsp:sp modelId="{BA634A82-A831-9D46-9E81-EC61E6790591}">
      <dsp:nvSpPr>
        <dsp:cNvPr id="0" name=""/>
        <dsp:cNvSpPr/>
      </dsp:nvSpPr>
      <dsp:spPr>
        <a:xfrm>
          <a:off x="5197689" y="0"/>
          <a:ext cx="440174" cy="40841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5197689" y="81683"/>
        <a:ext cx="317650" cy="245049"/>
      </dsp:txXfrm>
    </dsp:sp>
    <dsp:sp modelId="{C4C68898-564C-224F-806E-6ED33FFD5A26}">
      <dsp:nvSpPr>
        <dsp:cNvPr id="0" name=""/>
        <dsp:cNvSpPr/>
      </dsp:nvSpPr>
      <dsp:spPr>
        <a:xfrm>
          <a:off x="5820578" y="0"/>
          <a:ext cx="2076296" cy="40841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bg1"/>
              </a:solidFill>
            </a:rPr>
            <a:t>Sensitive Model</a:t>
          </a:r>
        </a:p>
      </dsp:txBody>
      <dsp:txXfrm>
        <a:off x="5832540" y="11962"/>
        <a:ext cx="2052372" cy="384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3E268-EC44-1540-87BB-E27EE0292599}">
      <dsp:nvSpPr>
        <dsp:cNvPr id="0" name=""/>
        <dsp:cNvSpPr/>
      </dsp:nvSpPr>
      <dsp:spPr>
        <a:xfrm>
          <a:off x="7231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Linear </a:t>
          </a:r>
          <a:r>
            <a:rPr lang="de-DE" sz="2000" kern="1200" dirty="0" err="1"/>
            <a:t>Combination</a:t>
          </a:r>
          <a:endParaRPr lang="de-DE" sz="2000" kern="1200" dirty="0"/>
        </a:p>
      </dsp:txBody>
      <dsp:txXfrm>
        <a:off x="29157" y="21926"/>
        <a:ext cx="2117506" cy="704757"/>
      </dsp:txXfrm>
    </dsp:sp>
    <dsp:sp modelId="{1EDA2030-160C-164D-AA8E-85D5A5FE63F6}">
      <dsp:nvSpPr>
        <dsp:cNvPr id="0" name=""/>
        <dsp:cNvSpPr/>
      </dsp:nvSpPr>
      <dsp:spPr>
        <a:xfrm>
          <a:off x="2384725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384725" y="213499"/>
        <a:ext cx="320746" cy="321610"/>
      </dsp:txXfrm>
    </dsp:sp>
    <dsp:sp modelId="{520E1F9B-154F-014F-9A2B-97F968B86B9E}">
      <dsp:nvSpPr>
        <dsp:cNvPr id="0" name=""/>
        <dsp:cNvSpPr/>
      </dsp:nvSpPr>
      <dsp:spPr>
        <a:xfrm>
          <a:off x="3033133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Integration</a:t>
          </a:r>
        </a:p>
      </dsp:txBody>
      <dsp:txXfrm>
        <a:off x="3055059" y="21926"/>
        <a:ext cx="2117506" cy="704757"/>
      </dsp:txXfrm>
    </dsp:sp>
    <dsp:sp modelId="{DEE19CD9-9889-464A-ACDE-8BBEAF1C200A}">
      <dsp:nvSpPr>
        <dsp:cNvPr id="0" name=""/>
        <dsp:cNvSpPr/>
      </dsp:nvSpPr>
      <dsp:spPr>
        <a:xfrm>
          <a:off x="5410627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5410627" y="213499"/>
        <a:ext cx="320746" cy="321610"/>
      </dsp:txXfrm>
    </dsp:sp>
    <dsp:sp modelId="{41895B55-150F-3444-9482-95862E0304DB}">
      <dsp:nvSpPr>
        <dsp:cNvPr id="0" name=""/>
        <dsp:cNvSpPr/>
      </dsp:nvSpPr>
      <dsp:spPr>
        <a:xfrm>
          <a:off x="6059035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Apply</a:t>
          </a:r>
          <a:r>
            <a:rPr lang="de-DE" sz="2000" kern="1200" dirty="0"/>
            <a:t> Raman-Mueller-Matrix</a:t>
          </a:r>
        </a:p>
      </dsp:txBody>
      <dsp:txXfrm>
        <a:off x="6080961" y="21926"/>
        <a:ext cx="2117506" cy="704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3E268-EC44-1540-87BB-E27EE0292599}">
      <dsp:nvSpPr>
        <dsp:cNvPr id="0" name=""/>
        <dsp:cNvSpPr/>
      </dsp:nvSpPr>
      <dsp:spPr>
        <a:xfrm>
          <a:off x="7231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Linear </a:t>
          </a:r>
          <a:r>
            <a:rPr lang="de-DE" sz="2000" kern="1200" dirty="0" err="1"/>
            <a:t>Combination</a:t>
          </a:r>
          <a:endParaRPr lang="de-DE" sz="2000" kern="1200" dirty="0"/>
        </a:p>
      </dsp:txBody>
      <dsp:txXfrm>
        <a:off x="29157" y="21926"/>
        <a:ext cx="2117506" cy="704757"/>
      </dsp:txXfrm>
    </dsp:sp>
    <dsp:sp modelId="{1EDA2030-160C-164D-AA8E-85D5A5FE63F6}">
      <dsp:nvSpPr>
        <dsp:cNvPr id="0" name=""/>
        <dsp:cNvSpPr/>
      </dsp:nvSpPr>
      <dsp:spPr>
        <a:xfrm>
          <a:off x="2384725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384725" y="213499"/>
        <a:ext cx="320746" cy="321610"/>
      </dsp:txXfrm>
    </dsp:sp>
    <dsp:sp modelId="{520E1F9B-154F-014F-9A2B-97F968B86B9E}">
      <dsp:nvSpPr>
        <dsp:cNvPr id="0" name=""/>
        <dsp:cNvSpPr/>
      </dsp:nvSpPr>
      <dsp:spPr>
        <a:xfrm>
          <a:off x="3033133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Integration</a:t>
          </a:r>
        </a:p>
      </dsp:txBody>
      <dsp:txXfrm>
        <a:off x="3055059" y="21926"/>
        <a:ext cx="2117506" cy="704757"/>
      </dsp:txXfrm>
    </dsp:sp>
    <dsp:sp modelId="{DEE19CD9-9889-464A-ACDE-8BBEAF1C200A}">
      <dsp:nvSpPr>
        <dsp:cNvPr id="0" name=""/>
        <dsp:cNvSpPr/>
      </dsp:nvSpPr>
      <dsp:spPr>
        <a:xfrm>
          <a:off x="5410627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5410627" y="213499"/>
        <a:ext cx="320746" cy="321610"/>
      </dsp:txXfrm>
    </dsp:sp>
    <dsp:sp modelId="{41895B55-150F-3444-9482-95862E0304DB}">
      <dsp:nvSpPr>
        <dsp:cNvPr id="0" name=""/>
        <dsp:cNvSpPr/>
      </dsp:nvSpPr>
      <dsp:spPr>
        <a:xfrm>
          <a:off x="6059035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Apply</a:t>
          </a:r>
          <a:r>
            <a:rPr lang="de-DE" sz="2000" kern="1200" dirty="0"/>
            <a:t> Raman-Mueller-Matrix</a:t>
          </a:r>
        </a:p>
      </dsp:txBody>
      <dsp:txXfrm>
        <a:off x="6080961" y="21926"/>
        <a:ext cx="2117506" cy="704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3E268-EC44-1540-87BB-E27EE0292599}">
      <dsp:nvSpPr>
        <dsp:cNvPr id="0" name=""/>
        <dsp:cNvSpPr/>
      </dsp:nvSpPr>
      <dsp:spPr>
        <a:xfrm>
          <a:off x="7231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Linear </a:t>
          </a:r>
          <a:r>
            <a:rPr lang="de-DE" sz="2000" kern="1200" dirty="0" err="1"/>
            <a:t>Combination</a:t>
          </a:r>
          <a:endParaRPr lang="de-DE" sz="2000" kern="1200" dirty="0"/>
        </a:p>
      </dsp:txBody>
      <dsp:txXfrm>
        <a:off x="29157" y="21926"/>
        <a:ext cx="2117506" cy="704757"/>
      </dsp:txXfrm>
    </dsp:sp>
    <dsp:sp modelId="{1EDA2030-160C-164D-AA8E-85D5A5FE63F6}">
      <dsp:nvSpPr>
        <dsp:cNvPr id="0" name=""/>
        <dsp:cNvSpPr/>
      </dsp:nvSpPr>
      <dsp:spPr>
        <a:xfrm>
          <a:off x="2384725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384725" y="213499"/>
        <a:ext cx="320746" cy="321610"/>
      </dsp:txXfrm>
    </dsp:sp>
    <dsp:sp modelId="{520E1F9B-154F-014F-9A2B-97F968B86B9E}">
      <dsp:nvSpPr>
        <dsp:cNvPr id="0" name=""/>
        <dsp:cNvSpPr/>
      </dsp:nvSpPr>
      <dsp:spPr>
        <a:xfrm>
          <a:off x="3033133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Integration</a:t>
          </a:r>
        </a:p>
      </dsp:txBody>
      <dsp:txXfrm>
        <a:off x="3055059" y="21926"/>
        <a:ext cx="2117506" cy="704757"/>
      </dsp:txXfrm>
    </dsp:sp>
    <dsp:sp modelId="{DEE19CD9-9889-464A-ACDE-8BBEAF1C200A}">
      <dsp:nvSpPr>
        <dsp:cNvPr id="0" name=""/>
        <dsp:cNvSpPr/>
      </dsp:nvSpPr>
      <dsp:spPr>
        <a:xfrm>
          <a:off x="5410627" y="106296"/>
          <a:ext cx="458208" cy="5360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5410627" y="213499"/>
        <a:ext cx="320746" cy="321610"/>
      </dsp:txXfrm>
    </dsp:sp>
    <dsp:sp modelId="{41895B55-150F-3444-9482-95862E0304DB}">
      <dsp:nvSpPr>
        <dsp:cNvPr id="0" name=""/>
        <dsp:cNvSpPr/>
      </dsp:nvSpPr>
      <dsp:spPr>
        <a:xfrm>
          <a:off x="6059035" y="0"/>
          <a:ext cx="2161358" cy="7486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Apply</a:t>
          </a:r>
          <a:r>
            <a:rPr lang="de-DE" sz="2000" kern="1200" dirty="0"/>
            <a:t> Raman-Mueller-Matrix</a:t>
          </a:r>
        </a:p>
      </dsp:txBody>
      <dsp:txXfrm>
        <a:off x="6080961" y="21926"/>
        <a:ext cx="2117506" cy="7047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1DB1B-61E8-4645-BA76-6E5EF3BA9C06}">
      <dsp:nvSpPr>
        <dsp:cNvPr id="0" name=""/>
        <dsp:cNvSpPr/>
      </dsp:nvSpPr>
      <dsp:spPr>
        <a:xfrm>
          <a:off x="3235" y="142778"/>
          <a:ext cx="1945588" cy="460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Quantification</a:t>
          </a:r>
          <a:endParaRPr lang="de-DE" sz="1600" kern="1200" dirty="0"/>
        </a:p>
      </dsp:txBody>
      <dsp:txXfrm>
        <a:off x="3235" y="142778"/>
        <a:ext cx="1945588" cy="460800"/>
      </dsp:txXfrm>
    </dsp:sp>
    <dsp:sp modelId="{0035EE9E-6564-CD4B-9163-0326B90805C4}">
      <dsp:nvSpPr>
        <dsp:cNvPr id="0" name=""/>
        <dsp:cNvSpPr/>
      </dsp:nvSpPr>
      <dsp:spPr>
        <a:xfrm>
          <a:off x="3235" y="603578"/>
          <a:ext cx="1945588" cy="2717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   Mueller </a:t>
          </a:r>
          <a:r>
            <a:rPr lang="de-DE" sz="1600" kern="1200" dirty="0" err="1"/>
            <a:t>formalism</a:t>
          </a:r>
          <a:r>
            <a:rPr lang="de-DE" sz="1600" kern="1200" dirty="0"/>
            <a:t> </a:t>
          </a:r>
          <a:r>
            <a:rPr lang="de-DE" sz="1600" kern="1200" dirty="0" err="1"/>
            <a:t>enbles</a:t>
          </a:r>
          <a:r>
            <a:rPr lang="de-DE" sz="1600" kern="1200" dirty="0"/>
            <a:t> </a:t>
          </a:r>
          <a:r>
            <a:rPr lang="de-DE" sz="1600" kern="1200" dirty="0" err="1"/>
            <a:t>quanti-fication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the</a:t>
          </a:r>
          <a:r>
            <a:rPr lang="de-DE" sz="1600" kern="1200" dirty="0"/>
            <a:t> </a:t>
          </a:r>
          <a:r>
            <a:rPr lang="de-DE" sz="1600" kern="1200" dirty="0" err="1"/>
            <a:t>polarisation</a:t>
          </a:r>
          <a:r>
            <a:rPr lang="de-DE" sz="1600" kern="1200" dirty="0"/>
            <a:t> </a:t>
          </a:r>
          <a:r>
            <a:rPr lang="de-DE" sz="1600" kern="1200" dirty="0" err="1"/>
            <a:t>depen-dency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a </a:t>
          </a:r>
          <a:r>
            <a:rPr lang="de-DE" sz="1600" kern="1200" dirty="0" err="1"/>
            <a:t>system</a:t>
          </a:r>
          <a:endParaRPr lang="de-DE" sz="1600" kern="1200" dirty="0"/>
        </a:p>
      </dsp:txBody>
      <dsp:txXfrm>
        <a:off x="3235" y="603578"/>
        <a:ext cx="1945588" cy="2717550"/>
      </dsp:txXfrm>
    </dsp:sp>
    <dsp:sp modelId="{8F5CCB40-F773-0C4C-B653-0A91C4AE9B9C}">
      <dsp:nvSpPr>
        <dsp:cNvPr id="0" name=""/>
        <dsp:cNvSpPr/>
      </dsp:nvSpPr>
      <dsp:spPr>
        <a:xfrm>
          <a:off x="2221206" y="142778"/>
          <a:ext cx="1945588" cy="460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Optical </a:t>
          </a:r>
          <a:r>
            <a:rPr lang="de-DE" sz="1600" kern="1200" dirty="0" err="1"/>
            <a:t>Fibers</a:t>
          </a:r>
          <a:endParaRPr lang="de-DE" sz="1600" kern="1200" dirty="0"/>
        </a:p>
      </dsp:txBody>
      <dsp:txXfrm>
        <a:off x="2221206" y="142778"/>
        <a:ext cx="1945588" cy="460800"/>
      </dsp:txXfrm>
    </dsp:sp>
    <dsp:sp modelId="{0D364742-825F-664F-A30E-ABA091C1A380}">
      <dsp:nvSpPr>
        <dsp:cNvPr id="0" name=""/>
        <dsp:cNvSpPr/>
      </dsp:nvSpPr>
      <dsp:spPr>
        <a:xfrm>
          <a:off x="2221206" y="603578"/>
          <a:ext cx="1945588" cy="2717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Optical </a:t>
          </a:r>
          <a:r>
            <a:rPr lang="de-DE" sz="1600" kern="1200" dirty="0" err="1"/>
            <a:t>fibers</a:t>
          </a:r>
          <a:r>
            <a:rPr lang="de-DE" sz="1600" kern="1200" dirty="0"/>
            <a:t> </a:t>
          </a:r>
          <a:r>
            <a:rPr lang="de-DE" sz="1600" kern="1200" dirty="0" err="1"/>
            <a:t>have</a:t>
          </a:r>
          <a:r>
            <a:rPr lang="de-DE" sz="1600" kern="1200" dirty="0"/>
            <a:t> a </a:t>
          </a:r>
          <a:r>
            <a:rPr lang="de-DE" sz="1600" kern="1200" dirty="0" err="1"/>
            <a:t>great</a:t>
          </a:r>
          <a:r>
            <a:rPr lang="de-DE" sz="1600" kern="1200" dirty="0"/>
            <a:t> </a:t>
          </a:r>
          <a:r>
            <a:rPr lang="de-DE" sz="1600" kern="1200" dirty="0" err="1"/>
            <a:t>influence</a:t>
          </a:r>
          <a:r>
            <a:rPr lang="de-DE" sz="1600" kern="1200" dirty="0"/>
            <a:t> on </a:t>
          </a:r>
          <a:r>
            <a:rPr lang="de-DE" sz="1600" kern="1200" dirty="0" err="1"/>
            <a:t>the</a:t>
          </a:r>
          <a:r>
            <a:rPr lang="de-DE" sz="1600" kern="1200" dirty="0"/>
            <a:t> </a:t>
          </a:r>
          <a:r>
            <a:rPr lang="de-DE" sz="1600" kern="1200" dirty="0" err="1"/>
            <a:t>state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polarisation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   Long MM-fiber </a:t>
          </a:r>
          <a:r>
            <a:rPr lang="de-DE" sz="1600" kern="1200" dirty="0" err="1"/>
            <a:t>might</a:t>
          </a:r>
          <a:r>
            <a:rPr lang="de-DE" sz="1600" kern="1200" dirty="0"/>
            <a:t> </a:t>
          </a:r>
          <a:r>
            <a:rPr lang="de-DE" sz="1600" kern="1200" dirty="0" err="1"/>
            <a:t>remove</a:t>
          </a:r>
          <a:r>
            <a:rPr lang="de-DE" sz="1600" kern="1200" dirty="0"/>
            <a:t> pol-</a:t>
          </a:r>
          <a:r>
            <a:rPr lang="de-DE" sz="1600" kern="1200" dirty="0" err="1"/>
            <a:t>arisation</a:t>
          </a:r>
          <a:r>
            <a:rPr lang="de-DE" sz="1600" kern="1200" dirty="0"/>
            <a:t> </a:t>
          </a:r>
          <a:r>
            <a:rPr lang="de-DE" sz="1600" kern="1200" dirty="0" err="1"/>
            <a:t>depen-dency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   </a:t>
          </a:r>
          <a:r>
            <a:rPr lang="de-DE" sz="1600" kern="1200" dirty="0" err="1"/>
            <a:t>Arbitrary</a:t>
          </a:r>
          <a:r>
            <a:rPr lang="de-DE" sz="1600" kern="1200" dirty="0"/>
            <a:t>   </a:t>
          </a:r>
          <a:r>
            <a:rPr lang="de-DE" sz="1600" kern="1200" dirty="0" err="1"/>
            <a:t>polarisa-tion</a:t>
          </a:r>
          <a:r>
            <a:rPr lang="de-DE" sz="1600" kern="1200" dirty="0"/>
            <a:t> </a:t>
          </a:r>
          <a:r>
            <a:rPr lang="de-DE" sz="1600" kern="1200" dirty="0" err="1"/>
            <a:t>states</a:t>
          </a:r>
          <a:r>
            <a:rPr lang="de-DE" sz="1600" kern="1200" dirty="0"/>
            <a:t> </a:t>
          </a:r>
          <a:r>
            <a:rPr lang="de-DE" sz="1600" kern="1200" dirty="0" err="1"/>
            <a:t>could</a:t>
          </a:r>
          <a:r>
            <a:rPr lang="de-DE" sz="1600" kern="1200" dirty="0"/>
            <a:t> not </a:t>
          </a:r>
          <a:r>
            <a:rPr lang="de-DE" sz="1600" kern="1200" dirty="0" err="1"/>
            <a:t>be</a:t>
          </a:r>
          <a:r>
            <a:rPr lang="de-DE" sz="1600" kern="1200" dirty="0"/>
            <a:t> </a:t>
          </a:r>
          <a:r>
            <a:rPr lang="de-DE" sz="1600" kern="1200" dirty="0" err="1"/>
            <a:t>generated</a:t>
          </a:r>
          <a:endParaRPr lang="de-DE" sz="1600" kern="1200" dirty="0"/>
        </a:p>
      </dsp:txBody>
      <dsp:txXfrm>
        <a:off x="2221206" y="603578"/>
        <a:ext cx="1945588" cy="2717550"/>
      </dsp:txXfrm>
    </dsp:sp>
    <dsp:sp modelId="{BD29DBF7-1FB1-6241-909D-F5141D75F42A}">
      <dsp:nvSpPr>
        <dsp:cNvPr id="0" name=""/>
        <dsp:cNvSpPr/>
      </dsp:nvSpPr>
      <dsp:spPr>
        <a:xfrm>
          <a:off x="4439177" y="142778"/>
          <a:ext cx="1945588" cy="460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Spectrometers</a:t>
          </a:r>
          <a:endParaRPr lang="de-DE" sz="1600" kern="1200" dirty="0"/>
        </a:p>
      </dsp:txBody>
      <dsp:txXfrm>
        <a:off x="4439177" y="142778"/>
        <a:ext cx="1945588" cy="460800"/>
      </dsp:txXfrm>
    </dsp:sp>
    <dsp:sp modelId="{F710B220-4A4F-2742-80E5-3B60C64B160C}">
      <dsp:nvSpPr>
        <dsp:cNvPr id="0" name=""/>
        <dsp:cNvSpPr/>
      </dsp:nvSpPr>
      <dsp:spPr>
        <a:xfrm>
          <a:off x="4439177" y="603578"/>
          <a:ext cx="1945588" cy="2717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Polarisation </a:t>
          </a:r>
          <a:r>
            <a:rPr lang="de-DE" sz="1600" kern="1200" dirty="0" err="1"/>
            <a:t>depen-dency</a:t>
          </a:r>
          <a:r>
            <a:rPr lang="de-DE" sz="1600" kern="1200" dirty="0"/>
            <a:t> </a:t>
          </a:r>
          <a:r>
            <a:rPr lang="de-DE" sz="1600" kern="1200" dirty="0" err="1"/>
            <a:t>is</a:t>
          </a:r>
          <a:r>
            <a:rPr lang="de-DE" sz="1600" kern="1200" dirty="0"/>
            <a:t> </a:t>
          </a:r>
          <a:r>
            <a:rPr lang="de-DE" sz="1600" kern="1200" dirty="0" err="1"/>
            <a:t>negligible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    Fiber-</a:t>
          </a:r>
          <a:r>
            <a:rPr lang="de-DE" sz="1600" kern="1200" dirty="0" err="1"/>
            <a:t>coupled</a:t>
          </a:r>
          <a:r>
            <a:rPr lang="de-DE" sz="1600" kern="1200" dirty="0"/>
            <a:t> </a:t>
          </a:r>
          <a:r>
            <a:rPr lang="de-DE" sz="1600" kern="1200" dirty="0" err="1"/>
            <a:t>Sys-tems</a:t>
          </a:r>
          <a:r>
            <a:rPr lang="de-DE" sz="1600" kern="1200" dirty="0"/>
            <a:t> </a:t>
          </a:r>
          <a:r>
            <a:rPr lang="de-DE" sz="1600" kern="1200" dirty="0" err="1"/>
            <a:t>are</a:t>
          </a:r>
          <a:r>
            <a:rPr lang="de-DE" sz="1600" kern="1200" dirty="0"/>
            <a:t> </a:t>
          </a:r>
          <a:r>
            <a:rPr lang="de-DE" sz="1600" kern="1200" dirty="0" err="1"/>
            <a:t>probably</a:t>
          </a:r>
          <a:r>
            <a:rPr lang="de-DE" sz="1600" kern="1200" dirty="0"/>
            <a:t> not </a:t>
          </a:r>
          <a:r>
            <a:rPr lang="de-DE" sz="1600" kern="1200" dirty="0" err="1"/>
            <a:t>affected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   Depolarisation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the</a:t>
          </a:r>
          <a:r>
            <a:rPr lang="de-DE" sz="1600" kern="1200" dirty="0"/>
            <a:t> </a:t>
          </a:r>
          <a:r>
            <a:rPr lang="de-DE" sz="1600" kern="1200" dirty="0" err="1"/>
            <a:t>laser</a:t>
          </a:r>
          <a:r>
            <a:rPr lang="de-DE" sz="1600" kern="1200" dirty="0"/>
            <a:t> </a:t>
          </a:r>
          <a:r>
            <a:rPr lang="de-DE" sz="1600" kern="1200" dirty="0" err="1"/>
            <a:t>doesn‘t</a:t>
          </a:r>
          <a:r>
            <a:rPr lang="de-DE" sz="1600" kern="1200" dirty="0"/>
            <a:t> </a:t>
          </a:r>
          <a:r>
            <a:rPr lang="de-DE" sz="1600" kern="1200" dirty="0" err="1"/>
            <a:t>support</a:t>
          </a:r>
          <a:r>
            <a:rPr lang="de-DE" sz="1600" kern="1200" dirty="0"/>
            <a:t> definitive </a:t>
          </a:r>
          <a:r>
            <a:rPr lang="de-DE" sz="1600" kern="1200" dirty="0" err="1"/>
            <a:t>conclusions</a:t>
          </a:r>
          <a:endParaRPr lang="de-DE" sz="1600" kern="1200" dirty="0"/>
        </a:p>
      </dsp:txBody>
      <dsp:txXfrm>
        <a:off x="4439177" y="603578"/>
        <a:ext cx="1945588" cy="2717550"/>
      </dsp:txXfrm>
    </dsp:sp>
    <dsp:sp modelId="{8288DBE9-C533-5D4E-B132-73A52A95FC17}">
      <dsp:nvSpPr>
        <dsp:cNvPr id="0" name=""/>
        <dsp:cNvSpPr/>
      </dsp:nvSpPr>
      <dsp:spPr>
        <a:xfrm>
          <a:off x="6657148" y="142778"/>
          <a:ext cx="1945588" cy="460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Outlook</a:t>
          </a:r>
        </a:p>
      </dsp:txBody>
      <dsp:txXfrm>
        <a:off x="6657148" y="142778"/>
        <a:ext cx="1945588" cy="460800"/>
      </dsp:txXfrm>
    </dsp:sp>
    <dsp:sp modelId="{4E5F08BE-5071-A64D-B6F7-64399D0C895C}">
      <dsp:nvSpPr>
        <dsp:cNvPr id="0" name=""/>
        <dsp:cNvSpPr/>
      </dsp:nvSpPr>
      <dsp:spPr>
        <a:xfrm>
          <a:off x="6657148" y="603578"/>
          <a:ext cx="1945588" cy="2717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600" kern="1200" dirty="0"/>
            <a:t>Control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polarisation</a:t>
          </a:r>
          <a:r>
            <a:rPr lang="de-DE" sz="1600" kern="1200" dirty="0"/>
            <a:t> </a:t>
          </a:r>
          <a:r>
            <a:rPr lang="de-DE" sz="1600" kern="1200" dirty="0" err="1"/>
            <a:t>states</a:t>
          </a:r>
          <a:r>
            <a:rPr lang="de-DE" sz="1600" kern="1200" dirty="0"/>
            <a:t> </a:t>
          </a:r>
          <a:r>
            <a:rPr lang="de-DE" sz="1600" kern="1200" dirty="0" err="1"/>
            <a:t>needs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be</a:t>
          </a:r>
          <a:r>
            <a:rPr lang="de-DE" sz="1600" kern="1200" dirty="0"/>
            <a:t> </a:t>
          </a:r>
          <a:r>
            <a:rPr lang="de-DE" sz="1600" kern="1200" dirty="0" err="1"/>
            <a:t>improved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600" kern="1200" dirty="0"/>
            <a:t>Test </a:t>
          </a:r>
          <a:r>
            <a:rPr lang="de-DE" sz="1600" kern="1200" dirty="0" err="1"/>
            <a:t>free-space</a:t>
          </a:r>
          <a:r>
            <a:rPr lang="de-DE" sz="1600" kern="1200" dirty="0"/>
            <a:t> </a:t>
          </a:r>
          <a:r>
            <a:rPr lang="de-DE" sz="1600" kern="1200" dirty="0" err="1"/>
            <a:t>systems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600" kern="1200" dirty="0"/>
            <a:t>Polarisation </a:t>
          </a:r>
          <a:r>
            <a:rPr lang="de-DE" sz="1600" kern="1200" dirty="0" err="1"/>
            <a:t>dependent</a:t>
          </a:r>
          <a:r>
            <a:rPr lang="de-DE" sz="1600" kern="1200" dirty="0"/>
            <a:t> </a:t>
          </a:r>
          <a:r>
            <a:rPr lang="de-DE" sz="1600" kern="1200" dirty="0" err="1"/>
            <a:t>standard</a:t>
          </a:r>
          <a:r>
            <a:rPr lang="de-DE" sz="1600" kern="1200" dirty="0"/>
            <a:t> </a:t>
          </a:r>
          <a:r>
            <a:rPr lang="de-DE" sz="1600" kern="1200" dirty="0" err="1"/>
            <a:t>samples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necessary</a:t>
          </a:r>
          <a:endParaRPr lang="de-DE" sz="1600" kern="1200" dirty="0"/>
        </a:p>
      </dsp:txBody>
      <dsp:txXfrm>
        <a:off x="6657148" y="603578"/>
        <a:ext cx="1945588" cy="2717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19.02.21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19.02.21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(Point at </a:t>
            </a:r>
            <a:r>
              <a:rPr lang="de-DE" dirty="0" err="1"/>
              <a:t>formula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Express </a:t>
            </a:r>
            <a:r>
              <a:rPr lang="de-DE" dirty="0" err="1"/>
              <a:t>the</a:t>
            </a:r>
            <a:r>
              <a:rPr lang="de-DE" dirty="0"/>
              <a:t> linear Stokes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totally</a:t>
            </a:r>
            <a:r>
              <a:rPr lang="de-DE" dirty="0"/>
              <a:t> </a:t>
            </a:r>
            <a:r>
              <a:rPr lang="de-DE" dirty="0" err="1"/>
              <a:t>polarised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totally</a:t>
            </a:r>
            <a:r>
              <a:rPr lang="de-DE" dirty="0"/>
              <a:t> </a:t>
            </a:r>
            <a:r>
              <a:rPr lang="de-DE" dirty="0" err="1"/>
              <a:t>unpolarised</a:t>
            </a:r>
            <a:r>
              <a:rPr lang="de-DE" dirty="0"/>
              <a:t> part.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8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Express </a:t>
            </a:r>
            <a:r>
              <a:rPr lang="de-DE" dirty="0" err="1"/>
              <a:t>the</a:t>
            </a:r>
            <a:r>
              <a:rPr lang="de-DE" dirty="0"/>
              <a:t> Stokes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unpolarised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polarised</a:t>
            </a:r>
            <a:r>
              <a:rPr lang="de-DE" dirty="0"/>
              <a:t> Stokes </a:t>
            </a:r>
            <a:r>
              <a:rPr lang="de-DE" dirty="0" err="1"/>
              <a:t>vectors</a:t>
            </a:r>
            <a:r>
              <a:rPr lang="de-DE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Use</a:t>
            </a:r>
            <a:r>
              <a:rPr lang="de-DE" dirty="0"/>
              <a:t> all </a:t>
            </a:r>
            <a:r>
              <a:rPr lang="de-DE" dirty="0" err="1"/>
              <a:t>totally</a:t>
            </a:r>
            <a:r>
              <a:rPr lang="de-DE" dirty="0"/>
              <a:t> linear </a:t>
            </a:r>
            <a:r>
              <a:rPr lang="de-DE" dirty="0" err="1"/>
              <a:t>polarised</a:t>
            </a:r>
            <a:r>
              <a:rPr lang="de-DE" dirty="0"/>
              <a:t> Stokes </a:t>
            </a:r>
            <a:r>
              <a:rPr lang="de-DE" dirty="0" err="1"/>
              <a:t>vectors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yields</a:t>
            </a:r>
            <a:r>
              <a:rPr lang="de-DE" dirty="0"/>
              <a:t> </a:t>
            </a:r>
            <a:r>
              <a:rPr lang="de-DE" dirty="0" err="1"/>
              <a:t>unpolarised</a:t>
            </a:r>
            <a:r>
              <a:rPr lang="de-DE" dirty="0"/>
              <a:t> light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Expressed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Integral </a:t>
            </a:r>
            <a:r>
              <a:rPr lang="de-DE" dirty="0" err="1"/>
              <a:t>over</a:t>
            </a:r>
            <a:r>
              <a:rPr lang="de-DE" dirty="0"/>
              <a:t> polar Stokes </a:t>
            </a:r>
            <a:r>
              <a:rPr lang="de-DE" dirty="0" err="1"/>
              <a:t>parameter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8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Applying</a:t>
            </a:r>
            <a:r>
              <a:rPr lang="de-DE" dirty="0"/>
              <a:t> Mueller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polarised</a:t>
            </a:r>
            <a:r>
              <a:rPr lang="de-DE" dirty="0"/>
              <a:t> Stokes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equivalent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Raman-Mueller-Transformation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applyed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polarised</a:t>
            </a:r>
            <a:r>
              <a:rPr lang="de-DE" dirty="0"/>
              <a:t> light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validating</a:t>
            </a:r>
            <a:r>
              <a:rPr lang="de-DE" dirty="0"/>
              <a:t> Raman </a:t>
            </a:r>
            <a:r>
              <a:rPr lang="de-DE" dirty="0" err="1"/>
              <a:t>spectra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tetra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Assumption</a:t>
            </a:r>
            <a:r>
              <a:rPr lang="de-DE" dirty="0"/>
              <a:t>: </a:t>
            </a:r>
            <a:r>
              <a:rPr lang="de-DE" dirty="0" err="1"/>
              <a:t>detector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sensitive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I_y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lights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sensitive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I_x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lights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perpendicular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sensitive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Input </a:t>
            </a:r>
            <a:r>
              <a:rPr lang="de-DE" dirty="0" err="1"/>
              <a:t>and</a:t>
            </a:r>
            <a:r>
              <a:rPr lang="de-DE" dirty="0"/>
              <a:t>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Stokes </a:t>
            </a:r>
            <a:r>
              <a:rPr lang="de-DE" dirty="0" err="1"/>
              <a:t>vectors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Raman </a:t>
            </a:r>
            <a:r>
              <a:rPr lang="de-DE" dirty="0" err="1"/>
              <a:t>spectra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Stokes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characterised</a:t>
            </a:r>
            <a:r>
              <a:rPr lang="de-DE" dirty="0"/>
              <a:t> Stokes </a:t>
            </a:r>
            <a:r>
              <a:rPr lang="de-DE" dirty="0" err="1"/>
              <a:t>vector</a:t>
            </a:r>
            <a:r>
              <a:rPr lang="de-DE" dirty="0"/>
              <a:t>, Raman-Mueller-matrix </a:t>
            </a:r>
            <a:r>
              <a:rPr lang="de-DE" dirty="0" err="1"/>
              <a:t>and</a:t>
            </a:r>
            <a:r>
              <a:rPr lang="de-DE" dirty="0"/>
              <a:t> Mueller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MM-fiber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non-linear </a:t>
            </a:r>
            <a:r>
              <a:rPr lang="de-DE" dirty="0" err="1"/>
              <a:t>model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A=1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, A&gt;1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sensitive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776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Compare</a:t>
            </a:r>
            <a:r>
              <a:rPr lang="de-DE" dirty="0"/>
              <a:t> A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Tetra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lamp</a:t>
            </a:r>
            <a:r>
              <a:rPr lang="de-DE" dirty="0"/>
              <a:t> </a:t>
            </a:r>
            <a:r>
              <a:rPr lang="de-DE" dirty="0" err="1"/>
              <a:t>spectra</a:t>
            </a:r>
            <a:r>
              <a:rPr lang="de-DE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Expected</a:t>
            </a:r>
            <a:r>
              <a:rPr lang="de-DE" dirty="0"/>
              <a:t>: </a:t>
            </a:r>
            <a:r>
              <a:rPr lang="de-DE" dirty="0" err="1"/>
              <a:t>A_Det</a:t>
            </a:r>
            <a:r>
              <a:rPr lang="de-DE" dirty="0"/>
              <a:t> &gt; </a:t>
            </a:r>
            <a:r>
              <a:rPr lang="de-DE" dirty="0" err="1"/>
              <a:t>D_Dert,coupled</a:t>
            </a:r>
            <a:r>
              <a:rPr lang="de-DE" dirty="0"/>
              <a:t> &gt; A_CCl4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fibers</a:t>
            </a:r>
            <a:r>
              <a:rPr lang="de-DE" dirty="0"/>
              <a:t> </a:t>
            </a:r>
            <a:r>
              <a:rPr lang="de-DE" dirty="0" err="1"/>
              <a:t>depolarise</a:t>
            </a:r>
            <a:r>
              <a:rPr lang="de-DE" dirty="0"/>
              <a:t> -&gt;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Result</a:t>
            </a:r>
            <a:r>
              <a:rPr lang="de-DE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222/cm: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Rayleight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; Fit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318/cm: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; Fit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463/cm: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; Fit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A&lt;1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I_x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sensitive -&gt;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says</a:t>
            </a:r>
            <a:r>
              <a:rPr lang="de-DE" dirty="0"/>
              <a:t> 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765/cm </a:t>
            </a:r>
            <a:r>
              <a:rPr lang="de-DE" dirty="0" err="1"/>
              <a:t>ignored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handle </a:t>
            </a:r>
            <a:r>
              <a:rPr lang="de-DE" dirty="0" err="1"/>
              <a:t>combinatory</a:t>
            </a:r>
            <a:r>
              <a:rPr lang="de-DE" dirty="0"/>
              <a:t> </a:t>
            </a:r>
            <a:r>
              <a:rPr lang="de-DE" dirty="0" err="1"/>
              <a:t>vibrations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794/cm: 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; Fit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</a:t>
            </a:r>
            <a:r>
              <a:rPr lang="de-DE" dirty="0" err="1"/>
              <a:t>propablly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Noise?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Rayleigh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Uncharacterised</a:t>
            </a:r>
            <a:r>
              <a:rPr lang="de-DE" dirty="0"/>
              <a:t> </a:t>
            </a:r>
            <a:r>
              <a:rPr lang="de-DE" dirty="0" err="1"/>
              <a:t>microscope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All </a:t>
            </a:r>
            <a:r>
              <a:rPr lang="de-DE" dirty="0" err="1"/>
              <a:t>spectra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normalised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Normalisation</a:t>
            </a:r>
            <a:r>
              <a:rPr lang="de-DE" dirty="0"/>
              <a:t> on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, but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says</a:t>
            </a:r>
            <a:r>
              <a:rPr lang="de-DE" dirty="0"/>
              <a:t> 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Noise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996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Shortly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on </a:t>
            </a:r>
            <a:r>
              <a:rPr lang="de-DE" dirty="0" err="1"/>
              <a:t>biologically</a:t>
            </a:r>
            <a:r>
              <a:rPr lang="de-DE" dirty="0"/>
              <a:t> relevant </a:t>
            </a:r>
            <a:r>
              <a:rPr lang="de-DE" dirty="0" err="1"/>
              <a:t>samples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4-AAP, </a:t>
            </a:r>
            <a:r>
              <a:rPr lang="de-DE" dirty="0" err="1"/>
              <a:t>Phe</a:t>
            </a:r>
            <a:r>
              <a:rPr lang="de-DE" dirty="0"/>
              <a:t>, </a:t>
            </a:r>
            <a:r>
              <a:rPr lang="de-DE" dirty="0" err="1"/>
              <a:t>Trialaurin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Polarisation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negelibe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Phe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Trilaurin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fiber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spectra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707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347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99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bacteria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must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sensitive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bacteria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Raman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spectrometers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slighlty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can‘t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spectrometer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replacements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polarisation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can‘t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Raman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Raman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spectrometers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46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EM-Wave: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discussed</a:t>
            </a:r>
            <a:endParaRPr lang="de-DE" dirty="0"/>
          </a:p>
          <a:p>
            <a:r>
              <a:rPr lang="de-DE" dirty="0"/>
              <a:t>Polarisation: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: </a:t>
            </a:r>
            <a:r>
              <a:rPr lang="de-DE" dirty="0" err="1"/>
              <a:t>Oscillation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happen in all </a:t>
            </a:r>
            <a:r>
              <a:rPr lang="de-DE" dirty="0" err="1"/>
              <a:t>directions</a:t>
            </a:r>
            <a:r>
              <a:rPr lang="de-DE" dirty="0"/>
              <a:t> -&gt; </a:t>
            </a:r>
            <a:r>
              <a:rPr lang="de-DE" dirty="0" err="1"/>
              <a:t>unpolarised</a:t>
            </a:r>
            <a:r>
              <a:rPr lang="de-DE" dirty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Oscillating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-&gt; </a:t>
            </a:r>
            <a:r>
              <a:rPr lang="de-DE" dirty="0" err="1"/>
              <a:t>polarised</a:t>
            </a:r>
            <a:r>
              <a:rPr lang="de-DE" dirty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, but not relevant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Notation: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oscillating</a:t>
            </a:r>
            <a:r>
              <a:rPr lang="de-DE" dirty="0"/>
              <a:t> </a:t>
            </a:r>
            <a:r>
              <a:rPr lang="de-DE" dirty="0" err="1"/>
              <a:t>e-field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Polarisation </a:t>
            </a:r>
            <a:r>
              <a:rPr lang="de-DE" dirty="0" err="1"/>
              <a:t>as</a:t>
            </a:r>
            <a:r>
              <a:rPr lang="de-DE" dirty="0"/>
              <a:t> 4-D Stokes </a:t>
            </a:r>
            <a:r>
              <a:rPr lang="de-DE" dirty="0" err="1"/>
              <a:t>vector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Raman </a:t>
            </a:r>
            <a:r>
              <a:rPr lang="de-DE" dirty="0" err="1"/>
              <a:t>Scattering</a:t>
            </a:r>
            <a:r>
              <a:rPr lang="de-DE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Molecules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anisotropic</a:t>
            </a:r>
            <a:r>
              <a:rPr lang="de-DE" dirty="0"/>
              <a:t> </a:t>
            </a:r>
            <a:r>
              <a:rPr lang="de-DE" dirty="0" err="1"/>
              <a:t>polarisabilities</a:t>
            </a:r>
            <a:r>
              <a:rPr lang="de-DE" dirty="0"/>
              <a:t> -&gt; </a:t>
            </a:r>
            <a:r>
              <a:rPr lang="de-DE" dirty="0" err="1"/>
              <a:t>anisotropic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polarisability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Polarisation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scattered</a:t>
            </a:r>
            <a:r>
              <a:rPr lang="de-DE" dirty="0"/>
              <a:t> light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efficience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87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Raman </a:t>
            </a:r>
            <a:r>
              <a:rPr lang="de-DE" dirty="0" err="1"/>
              <a:t>scattering</a:t>
            </a:r>
            <a:r>
              <a:rPr lang="de-DE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Fiber-</a:t>
            </a:r>
            <a:r>
              <a:rPr lang="de-DE" dirty="0" err="1"/>
              <a:t>coupled</a:t>
            </a:r>
            <a:r>
              <a:rPr lang="de-DE" dirty="0"/>
              <a:t> Raman </a:t>
            </a:r>
            <a:r>
              <a:rPr lang="de-DE" dirty="0" err="1"/>
              <a:t>microscope</a:t>
            </a:r>
            <a:r>
              <a:rPr lang="de-DE" dirty="0"/>
              <a:t> was </a:t>
            </a:r>
            <a:r>
              <a:rPr lang="de-DE" dirty="0" err="1"/>
              <a:t>used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Spectrometer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sensitive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grating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reflected</a:t>
            </a:r>
            <a:r>
              <a:rPr lang="de-DE" dirty="0"/>
              <a:t> light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intial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fibers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on </a:t>
            </a:r>
            <a:r>
              <a:rPr lang="de-DE" dirty="0" err="1"/>
              <a:t>polarisation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Idea</a:t>
            </a:r>
            <a:r>
              <a:rPr lang="de-DE" dirty="0"/>
              <a:t>: </a:t>
            </a:r>
            <a:r>
              <a:rPr lang="de-DE" dirty="0" err="1"/>
              <a:t>Simulate</a:t>
            </a:r>
            <a:r>
              <a:rPr lang="de-DE" dirty="0"/>
              <a:t> different Raman </a:t>
            </a:r>
            <a:r>
              <a:rPr lang="de-DE" dirty="0" err="1"/>
              <a:t>spectrometer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Characterise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fibers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spectrograph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element</a:t>
            </a:r>
            <a:r>
              <a:rPr lang="de-DE" dirty="0"/>
              <a:t> -&gt; </a:t>
            </a:r>
            <a:r>
              <a:rPr lang="de-DE" dirty="0" err="1"/>
              <a:t>rotate</a:t>
            </a:r>
            <a:r>
              <a:rPr lang="de-DE" dirty="0"/>
              <a:t> plane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Fiberbench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laser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microscope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91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fibers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MM-Fiber F3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dependency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Depolarisation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magnitude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78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fibers</a:t>
            </a:r>
            <a:r>
              <a:rPr lang="de-DE" dirty="0"/>
              <a:t> </a:t>
            </a:r>
            <a:r>
              <a:rPr lang="de-DE" dirty="0" err="1"/>
              <a:t>mathematically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? -&gt;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Applying</a:t>
            </a:r>
            <a:r>
              <a:rPr lang="de-DE" dirty="0"/>
              <a:t> 4x4 Mueller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Stokes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light-matter </a:t>
            </a:r>
            <a:r>
              <a:rPr lang="de-DE" dirty="0" err="1"/>
              <a:t>interaction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Mueller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fiber</a:t>
            </a:r>
            <a:r>
              <a:rPr lang="de-DE" dirty="0"/>
              <a:t> on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Mueller </a:t>
            </a:r>
            <a:r>
              <a:rPr lang="de-DE" dirty="0" err="1"/>
              <a:t>matrix</a:t>
            </a:r>
            <a:r>
              <a:rPr lang="de-DE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Measure</a:t>
            </a:r>
            <a:r>
              <a:rPr lang="de-DE" dirty="0"/>
              <a:t> Stokes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after </a:t>
            </a:r>
            <a:r>
              <a:rPr lang="de-DE" dirty="0" err="1"/>
              <a:t>fiber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non-linear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Result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Matrix </a:t>
            </a:r>
            <a:r>
              <a:rPr lang="de-DE" dirty="0" err="1"/>
              <a:t>of</a:t>
            </a:r>
            <a:r>
              <a:rPr lang="de-DE" dirty="0"/>
              <a:t> SM-fiber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stokes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poorly</a:t>
            </a:r>
            <a:r>
              <a:rPr lang="de-DE" dirty="0"/>
              <a:t> </a:t>
            </a:r>
            <a:r>
              <a:rPr lang="de-DE" dirty="0" err="1"/>
              <a:t>described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Matrix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characterised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MM-fiber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Mueller </a:t>
            </a:r>
            <a:r>
              <a:rPr lang="de-DE" dirty="0" err="1"/>
              <a:t>matrix</a:t>
            </a:r>
            <a:r>
              <a:rPr lang="de-DE" dirty="0"/>
              <a:t>. Stokes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6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White </a:t>
            </a:r>
            <a:r>
              <a:rPr lang="de-DE" dirty="0" err="1"/>
              <a:t>Lamp</a:t>
            </a:r>
            <a:r>
              <a:rPr lang="de-DE" dirty="0"/>
              <a:t> </a:t>
            </a:r>
            <a:r>
              <a:rPr lang="de-DE" dirty="0" err="1"/>
              <a:t>Spectra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Spectrometer</a:t>
            </a:r>
            <a:r>
              <a:rPr lang="de-DE" dirty="0"/>
              <a:t> was </a:t>
            </a:r>
            <a:r>
              <a:rPr lang="de-DE" dirty="0" err="1"/>
              <a:t>characterised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polarised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lamp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microscope</a:t>
            </a:r>
            <a:r>
              <a:rPr lang="de-DE" dirty="0"/>
              <a:t> &amp;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fiber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Optical </a:t>
            </a:r>
            <a:r>
              <a:rPr lang="de-DE" dirty="0" err="1"/>
              <a:t>fiber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microscope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Spectra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wavenumber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Change in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stepwise</a:t>
            </a:r>
            <a:r>
              <a:rPr lang="de-DE" dirty="0"/>
              <a:t>, non linear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63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Characterise</a:t>
            </a:r>
            <a:r>
              <a:rPr lang="de-DE" dirty="0"/>
              <a:t> </a:t>
            </a:r>
            <a:r>
              <a:rPr lang="de-DE" dirty="0" err="1"/>
              <a:t>spectrometer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Tetra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 Tetra? -&gt;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scatterer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 </a:t>
            </a:r>
            <a:r>
              <a:rPr lang="de-DE" dirty="0" err="1"/>
              <a:t>polarisation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Result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periodically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polarisation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-&gt; potential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75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Derived</a:t>
            </a:r>
            <a:r>
              <a:rPr lang="de-DE" dirty="0"/>
              <a:t> in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talk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linear </a:t>
            </a:r>
            <a:r>
              <a:rPr lang="de-DE" dirty="0" err="1"/>
              <a:t>polarised</a:t>
            </a:r>
            <a:r>
              <a:rPr lang="de-DE" dirty="0"/>
              <a:t> light was </a:t>
            </a:r>
            <a:r>
              <a:rPr lang="de-DE" dirty="0" err="1"/>
              <a:t>assumed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: The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satisfy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6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Name des Referenten, Funktion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17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B601A-F02A-0E49-8CFD-12920F4E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50FAE-1259-AD4C-84C3-EACC4A4F2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92" y="4607704"/>
            <a:ext cx="10476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5.em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gif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5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emf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3500" r="1743" b="26834"/>
          <a:stretch/>
        </p:blipFill>
        <p:spPr>
          <a:xfrm>
            <a:off x="0" y="-9426"/>
            <a:ext cx="9144000" cy="4510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68312" y="2118361"/>
            <a:ext cx="4103687" cy="1718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1" y="2482530"/>
            <a:ext cx="3600400" cy="1218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en-US" sz="2000" dirty="0">
                <a:ea typeface="Roboto Condensed"/>
                <a:cs typeface="Roboto Condensed"/>
              </a:rPr>
              <a:t>A Study of the Polarization Dependency of Raman Spectra</a:t>
            </a:r>
            <a:endParaRPr lang="en-US" sz="2000" dirty="0"/>
          </a:p>
          <a:p>
            <a:pPr>
              <a:defRPr/>
            </a:pPr>
            <a:endParaRPr lang="en-US" sz="1000" dirty="0">
              <a:solidFill>
                <a:srgbClr val="002F5D"/>
              </a:solidFill>
              <a:ea typeface="Roboto Condensed"/>
              <a:cs typeface="Roboto Condensed"/>
            </a:endParaRPr>
          </a:p>
          <a:p>
            <a:pPr>
              <a:defRPr/>
            </a:pPr>
            <a:r>
              <a:rPr lang="en-US" sz="1600" dirty="0">
                <a:solidFill>
                  <a:srgbClr val="002F5D"/>
                </a:solidFill>
                <a:ea typeface="Roboto Condensed"/>
                <a:cs typeface="Roboto Condensed"/>
              </a:rPr>
              <a:t>Jonas Eichhorn</a:t>
            </a:r>
            <a:endParaRPr lang="en-US" sz="2400" dirty="0">
              <a:solidFill>
                <a:srgbClr val="002F5D"/>
              </a:solidFill>
              <a:ea typeface="Roboto Condensed"/>
              <a:cs typeface="Roboto Condensed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Jonas Eichhorn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Generalising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the</a:t>
            </a:r>
            <a:r>
              <a:rPr lang="de-DE" sz="2000" dirty="0">
                <a:latin typeface="Palatino Linotype" panose="02040502050505030304" pitchFamily="18" charset="0"/>
              </a:rPr>
              <a:t> Derivation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A588806E-D043-B843-8E82-01EF551F9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273813"/>
              </p:ext>
            </p:extLst>
          </p:nvPr>
        </p:nvGraphicFramePr>
        <p:xfrm>
          <a:off x="459968" y="854905"/>
          <a:ext cx="8227625" cy="74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2EA060E1-237A-9D4C-A20B-8A98B6FCA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029" y="2514888"/>
            <a:ext cx="6235941" cy="16271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273DFD3-F275-5C41-BE48-5E306863088D}"/>
              </a:ext>
            </a:extLst>
          </p:cNvPr>
          <p:cNvSpPr/>
          <p:nvPr/>
        </p:nvSpPr>
        <p:spPr>
          <a:xfrm>
            <a:off x="3029001" y="2356289"/>
            <a:ext cx="5128591" cy="190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C04990-1DAA-0B4D-A401-EDFE3220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87" y="2473269"/>
            <a:ext cx="5520068" cy="155279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Generalising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the</a:t>
            </a:r>
            <a:r>
              <a:rPr lang="de-DE" sz="2000" dirty="0">
                <a:latin typeface="Palatino Linotype" panose="02040502050505030304" pitchFamily="18" charset="0"/>
              </a:rPr>
              <a:t> Derivation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A588806E-D043-B843-8E82-01EF551F9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303854"/>
              </p:ext>
            </p:extLst>
          </p:nvPr>
        </p:nvGraphicFramePr>
        <p:xfrm>
          <a:off x="459968" y="854905"/>
          <a:ext cx="8227625" cy="74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C7D6306A-28FC-F840-AE49-FCE64F2FD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7" y="2036134"/>
            <a:ext cx="2406063" cy="236322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E6C1FC8-B1B1-564C-9F7F-BB5C2F09D98E}"/>
              </a:ext>
            </a:extLst>
          </p:cNvPr>
          <p:cNvSpPr/>
          <p:nvPr/>
        </p:nvSpPr>
        <p:spPr>
          <a:xfrm>
            <a:off x="5512904" y="2437944"/>
            <a:ext cx="3391552" cy="1682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2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Generalising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the</a:t>
            </a:r>
            <a:r>
              <a:rPr lang="de-DE" sz="2000" dirty="0">
                <a:latin typeface="Palatino Linotype" panose="02040502050505030304" pitchFamily="18" charset="0"/>
              </a:rPr>
              <a:t> Derivation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A588806E-D043-B843-8E82-01EF551F9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458552"/>
              </p:ext>
            </p:extLst>
          </p:nvPr>
        </p:nvGraphicFramePr>
        <p:xfrm>
          <a:off x="459968" y="854905"/>
          <a:ext cx="8227625" cy="74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BFEE2F07-6769-C643-B0DF-6C311BBFC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31" y="2905617"/>
            <a:ext cx="7129669" cy="104351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04AD78E-BB16-674A-8630-DD189E09B923}"/>
              </a:ext>
            </a:extLst>
          </p:cNvPr>
          <p:cNvSpPr/>
          <p:nvPr/>
        </p:nvSpPr>
        <p:spPr>
          <a:xfrm>
            <a:off x="1948068" y="2905618"/>
            <a:ext cx="3525079" cy="1123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CBB8AC-BDFC-814C-81B3-7DE4D91EB976}"/>
              </a:ext>
            </a:extLst>
          </p:cNvPr>
          <p:cNvSpPr/>
          <p:nvPr/>
        </p:nvSpPr>
        <p:spPr>
          <a:xfrm>
            <a:off x="5473147" y="2748334"/>
            <a:ext cx="2849218" cy="12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0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Simulation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Raman </a:t>
            </a:r>
            <a:r>
              <a:rPr lang="de-DE" sz="2000" dirty="0" err="1">
                <a:latin typeface="Palatino Linotype" panose="02040502050505030304" pitchFamily="18" charset="0"/>
              </a:rPr>
              <a:t>Spectra</a:t>
            </a:r>
            <a:r>
              <a:rPr lang="de-DE" sz="2000" dirty="0">
                <a:latin typeface="Palatino Linotype" panose="02040502050505030304" pitchFamily="18" charset="0"/>
              </a:rPr>
              <a:t>: CCl</a:t>
            </a:r>
            <a:r>
              <a:rPr lang="de-DE" sz="2000" baseline="-25000" dirty="0">
                <a:latin typeface="Palatino Linotype" panose="02040502050505030304" pitchFamily="18" charset="0"/>
              </a:rPr>
              <a:t>4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0F7DD8-F596-E744-A5D9-B0A4E0A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06" y="928863"/>
            <a:ext cx="6311124" cy="72750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1316B14-CCB2-DB41-89E8-F590FDE44D3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4276494" y="1323820"/>
            <a:ext cx="162577" cy="1822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26D13388-BA23-6249-BB9D-0C70803F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396" y="3244071"/>
            <a:ext cx="3391382" cy="29750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E760BED-2235-A84C-AD15-73F01BD3DC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8" y="2531550"/>
            <a:ext cx="1766477" cy="1766477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E880F60-38D2-6F42-8F9D-D948F887F42C}"/>
              </a:ext>
            </a:extLst>
          </p:cNvPr>
          <p:cNvCxnSpPr>
            <a:cxnSpLocks/>
          </p:cNvCxnSpPr>
          <p:nvPr/>
        </p:nvCxnSpPr>
        <p:spPr>
          <a:xfrm flipV="1">
            <a:off x="1343206" y="1435261"/>
            <a:ext cx="103629" cy="974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D469F6CF-267B-924F-B554-999FAE9755EB}"/>
              </a:ext>
            </a:extLst>
          </p:cNvPr>
          <p:cNvSpPr/>
          <p:nvPr/>
        </p:nvSpPr>
        <p:spPr>
          <a:xfrm>
            <a:off x="6636579" y="3146620"/>
            <a:ext cx="1909822" cy="53633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Non-Linear Model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9472D14-5BE4-764F-8E0C-E3449157C65C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6296628" y="1656370"/>
            <a:ext cx="1294862" cy="14902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9449CB7-DC1E-014C-9322-F343C8A1908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4276494" y="1323820"/>
            <a:ext cx="812151" cy="1822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0B2D743C-F405-2D46-B6F3-7E2975B91F6F}"/>
              </a:ext>
            </a:extLst>
          </p:cNvPr>
          <p:cNvSpPr/>
          <p:nvPr/>
        </p:nvSpPr>
        <p:spPr>
          <a:xfrm>
            <a:off x="2419816" y="3146620"/>
            <a:ext cx="3713356" cy="536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5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Simulation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Raman </a:t>
            </a:r>
            <a:r>
              <a:rPr lang="de-DE" sz="2000" dirty="0" err="1">
                <a:latin typeface="Palatino Linotype" panose="02040502050505030304" pitchFamily="18" charset="0"/>
              </a:rPr>
              <a:t>Spectra</a:t>
            </a:r>
            <a:r>
              <a:rPr lang="de-DE" sz="2000" dirty="0">
                <a:latin typeface="Palatino Linotype" panose="02040502050505030304" pitchFamily="18" charset="0"/>
              </a:rPr>
              <a:t>: CCl</a:t>
            </a:r>
            <a:r>
              <a:rPr lang="de-DE" sz="2000" baseline="-25000" dirty="0">
                <a:latin typeface="Palatino Linotype" panose="02040502050505030304" pitchFamily="18" charset="0"/>
              </a:rPr>
              <a:t>4</a:t>
            </a:r>
          </a:p>
          <a:p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70D61B-E611-0743-8474-1E67F4CD5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20" y="802141"/>
            <a:ext cx="1641379" cy="16413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45355E-7467-FD42-97A2-2B6A9BF9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59" y="755006"/>
            <a:ext cx="4456016" cy="2228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">
                <a:extLst>
                  <a:ext uri="{FF2B5EF4-FFF2-40B4-BE49-F238E27FC236}">
                    <a16:creationId xmlns:a16="http://schemas.microsoft.com/office/drawing/2014/main" id="{AEB3BB96-B4FD-F948-AA0A-9BE2AD4F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529999"/>
                  </p:ext>
                </p:extLst>
              </p:nvPr>
            </p:nvGraphicFramePr>
            <p:xfrm>
              <a:off x="459968" y="2488345"/>
              <a:ext cx="3822665" cy="19047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40569">
                      <a:extLst>
                        <a:ext uri="{9D8B030D-6E8A-4147-A177-3AD203B41FA5}">
                          <a16:colId xmlns:a16="http://schemas.microsoft.com/office/drawing/2014/main" val="1335996236"/>
                        </a:ext>
                      </a:extLst>
                    </a:gridCol>
                    <a:gridCol w="752354">
                      <a:extLst>
                        <a:ext uri="{9D8B030D-6E8A-4147-A177-3AD203B41FA5}">
                          <a16:colId xmlns:a16="http://schemas.microsoft.com/office/drawing/2014/main" val="3729982859"/>
                        </a:ext>
                      </a:extLst>
                    </a:gridCol>
                    <a:gridCol w="1435261">
                      <a:extLst>
                        <a:ext uri="{9D8B030D-6E8A-4147-A177-3AD203B41FA5}">
                          <a16:colId xmlns:a16="http://schemas.microsoft.com/office/drawing/2014/main" val="3325481128"/>
                        </a:ext>
                      </a:extLst>
                    </a:gridCol>
                    <a:gridCol w="694481">
                      <a:extLst>
                        <a:ext uri="{9D8B030D-6E8A-4147-A177-3AD203B41FA5}">
                          <a16:colId xmlns:a16="http://schemas.microsoft.com/office/drawing/2014/main" val="1319656126"/>
                        </a:ext>
                      </a:extLst>
                    </a:gridCol>
                  </a:tblGrid>
                  <a:tr h="40755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mtClean="0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de-DE" dirty="0"/>
                            <a:t> / cm</a:t>
                          </a:r>
                          <a:r>
                            <a:rPr lang="de-DE" baseline="30000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1" baseline="0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DE" sz="1800" b="1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1" baseline="0" smtClean="0">
                                            <a:latin typeface="Cambria Math" panose="02040503050406030204" pitchFamily="18" charset="0"/>
                                          </a:rPr>
                                          <m:t>𝑪𝑪𝒍</m:t>
                                        </m:r>
                                      </m:e>
                                      <m:sub>
                                        <m:r>
                                          <a:rPr lang="de-DE" sz="1800" b="1" baseline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de-DE" sz="18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/>
                                      <m:t>Det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1" i="0" smtClean="0"/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1" i="0" smtClean="0"/>
                                      <m:t>coupled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/>
                                      <m:t>Det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546156"/>
                      </a:ext>
                    </a:extLst>
                  </a:tr>
                  <a:tr h="3374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222,911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1,488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1,120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1,079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277588"/>
                      </a:ext>
                    </a:extLst>
                  </a:tr>
                  <a:tr h="337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318,980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1,534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1,067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1,090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874815"/>
                      </a:ext>
                    </a:extLst>
                  </a:tr>
                  <a:tr h="337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463,676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0,949 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1,074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1,110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167582"/>
                      </a:ext>
                    </a:extLst>
                  </a:tr>
                  <a:tr h="337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794,060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1,003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1,068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1,154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9728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">
                <a:extLst>
                  <a:ext uri="{FF2B5EF4-FFF2-40B4-BE49-F238E27FC236}">
                    <a16:creationId xmlns:a16="http://schemas.microsoft.com/office/drawing/2014/main" id="{AEB3BB96-B4FD-F948-AA0A-9BE2AD4F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529999"/>
                  </p:ext>
                </p:extLst>
              </p:nvPr>
            </p:nvGraphicFramePr>
            <p:xfrm>
              <a:off x="459968" y="2488345"/>
              <a:ext cx="3822665" cy="19047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40569">
                      <a:extLst>
                        <a:ext uri="{9D8B030D-6E8A-4147-A177-3AD203B41FA5}">
                          <a16:colId xmlns:a16="http://schemas.microsoft.com/office/drawing/2014/main" val="1335996236"/>
                        </a:ext>
                      </a:extLst>
                    </a:gridCol>
                    <a:gridCol w="752354">
                      <a:extLst>
                        <a:ext uri="{9D8B030D-6E8A-4147-A177-3AD203B41FA5}">
                          <a16:colId xmlns:a16="http://schemas.microsoft.com/office/drawing/2014/main" val="3729982859"/>
                        </a:ext>
                      </a:extLst>
                    </a:gridCol>
                    <a:gridCol w="1435261">
                      <a:extLst>
                        <a:ext uri="{9D8B030D-6E8A-4147-A177-3AD203B41FA5}">
                          <a16:colId xmlns:a16="http://schemas.microsoft.com/office/drawing/2014/main" val="3325481128"/>
                        </a:ext>
                      </a:extLst>
                    </a:gridCol>
                    <a:gridCol w="694481">
                      <a:extLst>
                        <a:ext uri="{9D8B030D-6E8A-4147-A177-3AD203B41FA5}">
                          <a16:colId xmlns:a16="http://schemas.microsoft.com/office/drawing/2014/main" val="1319656126"/>
                        </a:ext>
                      </a:extLst>
                    </a:gridCol>
                  </a:tblGrid>
                  <a:tr h="44170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351" t="-5714" r="-310811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25000" t="-5714" r="-283333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19469" t="-5714" r="-50442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50909" t="-5714" r="-3636" b="-3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5461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222,911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1,488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1,120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1,079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2775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318,980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1,534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1,067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1,090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8748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463,676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0,949 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1,074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1,110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1675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794,060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1,003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1,068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1,154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9728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803FB61-3DB8-5045-9FBD-8A5B41047453}"/>
              </a:ext>
            </a:extLst>
          </p:cNvPr>
          <p:cNvSpPr txBox="1"/>
          <p:nvPr/>
        </p:nvSpPr>
        <p:spPr>
          <a:xfrm>
            <a:off x="2027101" y="3976251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&lt;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2634F2-DD2B-0C4B-8804-A954DF54508A}"/>
              </a:ext>
            </a:extLst>
          </p:cNvPr>
          <p:cNvSpPr txBox="1"/>
          <p:nvPr/>
        </p:nvSpPr>
        <p:spPr>
          <a:xfrm>
            <a:off x="3395869" y="3967950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&lt;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F20241C-DAEF-1044-9847-166126DB2795}"/>
              </a:ext>
            </a:extLst>
          </p:cNvPr>
          <p:cNvSpPr txBox="1"/>
          <p:nvPr/>
        </p:nvSpPr>
        <p:spPr>
          <a:xfrm>
            <a:off x="3395869" y="3651368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&lt;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1C48429-22A3-EA41-B168-A7574A2EE081}"/>
              </a:ext>
            </a:extLst>
          </p:cNvPr>
          <p:cNvSpPr txBox="1"/>
          <p:nvPr/>
        </p:nvSpPr>
        <p:spPr>
          <a:xfrm>
            <a:off x="3395869" y="3274454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B050"/>
                </a:solidFill>
              </a:rPr>
              <a:t>&lt;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804FA71-41B0-CC48-8846-0FDCAE510D70}"/>
              </a:ext>
            </a:extLst>
          </p:cNvPr>
          <p:cNvSpPr txBox="1"/>
          <p:nvPr/>
        </p:nvSpPr>
        <p:spPr>
          <a:xfrm>
            <a:off x="3395869" y="2857642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74E322-09A2-6A48-81F3-116135A544D6}"/>
              </a:ext>
            </a:extLst>
          </p:cNvPr>
          <p:cNvSpPr txBox="1"/>
          <p:nvPr/>
        </p:nvSpPr>
        <p:spPr>
          <a:xfrm>
            <a:off x="2027101" y="2865938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A8CBC98-03A0-4442-A3EA-B13CD6970E93}"/>
              </a:ext>
            </a:extLst>
          </p:cNvPr>
          <p:cNvSpPr txBox="1"/>
          <p:nvPr/>
        </p:nvSpPr>
        <p:spPr>
          <a:xfrm>
            <a:off x="2027101" y="3243531"/>
            <a:ext cx="4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&gt;</a:t>
            </a:r>
          </a:p>
        </p:txBody>
      </p:sp>
      <p:pic>
        <p:nvPicPr>
          <p:cNvPr id="20" name="Grafik 19" descr="Blitz mit einfarbiger Füllung">
            <a:extLst>
              <a:ext uri="{FF2B5EF4-FFF2-40B4-BE49-F238E27FC236}">
                <a16:creationId xmlns:a16="http://schemas.microsoft.com/office/drawing/2014/main" id="{620C5736-F666-4E4B-AE42-680E300025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0178" y="3705196"/>
            <a:ext cx="330332" cy="330332"/>
          </a:xfrm>
          <a:prstGeom prst="rect">
            <a:avLst/>
          </a:prstGeom>
        </p:spPr>
      </p:pic>
      <p:pic>
        <p:nvPicPr>
          <p:cNvPr id="8" name="Grafik 7" descr="Abzeichen Tick1 Silhouette">
            <a:extLst>
              <a:ext uri="{FF2B5EF4-FFF2-40B4-BE49-F238E27FC236}">
                <a16:creationId xmlns:a16="http://schemas.microsoft.com/office/drawing/2014/main" id="{0D7A7285-5682-1B45-A677-134B9AC030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6858" y="876746"/>
            <a:ext cx="393927" cy="393927"/>
          </a:xfrm>
          <a:prstGeom prst="rect">
            <a:avLst/>
          </a:prstGeom>
        </p:spPr>
      </p:pic>
      <p:pic>
        <p:nvPicPr>
          <p:cNvPr id="22" name="Grafik 21" descr="Marke Kreuz Silhouette">
            <a:extLst>
              <a:ext uri="{FF2B5EF4-FFF2-40B4-BE49-F238E27FC236}">
                <a16:creationId xmlns:a16="http://schemas.microsoft.com/office/drawing/2014/main" id="{3DBC217D-3792-9243-82D9-F06C59EF07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4068" y="1805913"/>
            <a:ext cx="393927" cy="393927"/>
          </a:xfrm>
          <a:prstGeom prst="rect">
            <a:avLst/>
          </a:prstGeom>
        </p:spPr>
      </p:pic>
      <p:pic>
        <p:nvPicPr>
          <p:cNvPr id="23" name="Grafik 22" descr="Abzeichen Tick1 Silhouette">
            <a:extLst>
              <a:ext uri="{FF2B5EF4-FFF2-40B4-BE49-F238E27FC236}">
                <a16:creationId xmlns:a16="http://schemas.microsoft.com/office/drawing/2014/main" id="{26A86BE5-0594-1644-9ECB-EF7E13BBAD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4067" y="876745"/>
            <a:ext cx="393927" cy="393927"/>
          </a:xfrm>
          <a:prstGeom prst="rect">
            <a:avLst/>
          </a:prstGeom>
        </p:spPr>
      </p:pic>
      <p:pic>
        <p:nvPicPr>
          <p:cNvPr id="24" name="Grafik 23" descr="Abzeichen Tick1 Silhouette">
            <a:extLst>
              <a:ext uri="{FF2B5EF4-FFF2-40B4-BE49-F238E27FC236}">
                <a16:creationId xmlns:a16="http://schemas.microsoft.com/office/drawing/2014/main" id="{631D5ED4-A2FA-D34C-8BB1-1CC1FE2C95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0997" y="876744"/>
            <a:ext cx="393927" cy="39392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4A0DD430-CF5B-9E4B-8F85-959421B321A2}"/>
              </a:ext>
            </a:extLst>
          </p:cNvPr>
          <p:cNvSpPr txBox="1"/>
          <p:nvPr/>
        </p:nvSpPr>
        <p:spPr>
          <a:xfrm>
            <a:off x="4572000" y="2980028"/>
            <a:ext cx="4112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/</a:t>
            </a:r>
            <a:r>
              <a:rPr lang="de-DE" dirty="0" err="1"/>
              <a:t>small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Rayleigh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Microscope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0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  <p:bldP spid="16" grpId="0"/>
      <p:bldP spid="17" grpId="0"/>
      <p:bldP spid="18" grpId="0"/>
      <p:bldP spid="19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Polarisation </a:t>
            </a:r>
            <a:r>
              <a:rPr lang="de-DE" sz="2000" dirty="0" err="1">
                <a:latin typeface="Palatino Linotype" panose="02040502050505030304" pitchFamily="18" charset="0"/>
              </a:rPr>
              <a:t>Dependent</a:t>
            </a:r>
            <a:r>
              <a:rPr lang="de-DE" sz="2000" dirty="0">
                <a:latin typeface="Palatino Linotype" panose="02040502050505030304" pitchFamily="18" charset="0"/>
              </a:rPr>
              <a:t> Raman </a:t>
            </a:r>
            <a:r>
              <a:rPr lang="de-DE" sz="2000" dirty="0" err="1">
                <a:latin typeface="Palatino Linotype" panose="02040502050505030304" pitchFamily="18" charset="0"/>
              </a:rPr>
              <a:t>Spectra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3AD371-4559-BE49-BAEA-689CC082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9" y="838296"/>
            <a:ext cx="2017098" cy="8875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0F04611-2CF7-0548-A580-396411213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3" y="1954078"/>
            <a:ext cx="2520000" cy="25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963EEA-7255-1244-88B4-4167F8A20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17" y="723257"/>
            <a:ext cx="2032000" cy="1117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58685E6-17B0-E946-B4D4-C25DA2A48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56" y="1954078"/>
            <a:ext cx="2520000" cy="25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D3EE9C-8DD8-304F-83B5-779BB5B3C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88" y="1954078"/>
            <a:ext cx="2520000" cy="25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E46050-98A2-5B43-9EA7-668EBA833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577" y="725649"/>
            <a:ext cx="2309621" cy="11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Conclusion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EDE6D04-487F-A348-89A8-A268D339B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970184"/>
              </p:ext>
            </p:extLst>
          </p:nvPr>
        </p:nvGraphicFramePr>
        <p:xfrm>
          <a:off x="459968" y="847448"/>
          <a:ext cx="8605973" cy="3463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rafik 31" descr="Abzeichen Tick1 Silhouette">
            <a:extLst>
              <a:ext uri="{FF2B5EF4-FFF2-40B4-BE49-F238E27FC236}">
                <a16:creationId xmlns:a16="http://schemas.microsoft.com/office/drawing/2014/main" id="{34D7C223-128C-0942-ADDC-17166372E8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71864" y="2431061"/>
            <a:ext cx="237333" cy="237333"/>
          </a:xfrm>
          <a:prstGeom prst="rect">
            <a:avLst/>
          </a:prstGeom>
        </p:spPr>
      </p:pic>
      <p:pic>
        <p:nvPicPr>
          <p:cNvPr id="33" name="Grafik 32" descr="Abzeichen Tick1 Silhouette">
            <a:extLst>
              <a:ext uri="{FF2B5EF4-FFF2-40B4-BE49-F238E27FC236}">
                <a16:creationId xmlns:a16="http://schemas.microsoft.com/office/drawing/2014/main" id="{7ECF6776-C709-114E-AAFB-4795156A90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968" y="1516662"/>
            <a:ext cx="237333" cy="237333"/>
          </a:xfrm>
          <a:prstGeom prst="rect">
            <a:avLst/>
          </a:prstGeom>
        </p:spPr>
      </p:pic>
      <p:pic>
        <p:nvPicPr>
          <p:cNvPr id="34" name="Grafik 33" descr="Marke Kreuz Silhouette">
            <a:extLst>
              <a:ext uri="{FF2B5EF4-FFF2-40B4-BE49-F238E27FC236}">
                <a16:creationId xmlns:a16="http://schemas.microsoft.com/office/drawing/2014/main" id="{3E03B219-151C-5047-AB10-2023727FD1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1865" y="3341948"/>
            <a:ext cx="237333" cy="237333"/>
          </a:xfrm>
          <a:prstGeom prst="rect">
            <a:avLst/>
          </a:prstGeom>
        </p:spPr>
      </p:pic>
      <p:pic>
        <p:nvPicPr>
          <p:cNvPr id="35" name="Grafik 34" descr="Marke Kreuz Silhouette">
            <a:extLst>
              <a:ext uri="{FF2B5EF4-FFF2-40B4-BE49-F238E27FC236}">
                <a16:creationId xmlns:a16="http://schemas.microsoft.com/office/drawing/2014/main" id="{67E6F684-4798-EE4C-9CD8-C509B9B288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2446" y="2690340"/>
            <a:ext cx="237333" cy="237333"/>
          </a:xfrm>
          <a:prstGeom prst="rect">
            <a:avLst/>
          </a:prstGeom>
        </p:spPr>
      </p:pic>
      <p:pic>
        <p:nvPicPr>
          <p:cNvPr id="36" name="Grafik 35" descr="Abzeichen Tick1 Silhouette">
            <a:extLst>
              <a:ext uri="{FF2B5EF4-FFF2-40B4-BE49-F238E27FC236}">
                <a16:creationId xmlns:a16="http://schemas.microsoft.com/office/drawing/2014/main" id="{C25D4ECD-57C7-5542-8B7C-A1EF34AE19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7938" y="1989911"/>
            <a:ext cx="237332" cy="2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1DB1B-61E8-4645-BA76-6E5EF3BA9C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35EE9E-6564-CD4B-9163-0326B9080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5CCB40-F773-0C4C-B653-0A91C4AE9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364742-825F-664F-A30E-ABA091C1A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29DBF7-1FB1-6241-909D-F5141D75F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10B220-4A4F-2742-80E5-3B60C64B1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88DBE9-C533-5D4E-B132-73A52A95F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5F08BE-5071-A64D-B6F7-64399D0C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 descr="T:\mav\Corporate Design\Originaldaten\CD_FSU\PowerPoint\PPP_Präsident\bilder\uni_siegel_blau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t="10878" r="22089" b="26902"/>
          <a:stretch/>
        </p:blipFill>
        <p:spPr bwMode="auto">
          <a:xfrm>
            <a:off x="3111768" y="0"/>
            <a:ext cx="60444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Thank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you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</a:p>
          <a:p>
            <a:r>
              <a:rPr lang="de-DE" sz="2000" dirty="0" err="1">
                <a:latin typeface="Palatino Linotype" panose="02040502050505030304" pitchFamily="18" charset="0"/>
              </a:rPr>
              <a:t>for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your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attention</a:t>
            </a:r>
            <a:r>
              <a:rPr lang="de-DE" sz="2000" dirty="0">
                <a:latin typeface="Palatino Linotype" panose="0204050205050503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Biological </a:t>
            </a:r>
            <a:r>
              <a:rPr lang="de-DE" sz="2000" dirty="0" err="1">
                <a:latin typeface="Palatino Linotype" panose="02040502050505030304" pitchFamily="18" charset="0"/>
              </a:rPr>
              <a:t>Applications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Raman </a:t>
            </a:r>
            <a:r>
              <a:rPr lang="de-DE" sz="2000" dirty="0" err="1">
                <a:latin typeface="Palatino Linotype" panose="02040502050505030304" pitchFamily="18" charset="0"/>
              </a:rPr>
              <a:t>Spectroscopy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10A7C41D-9102-884D-A490-A73B412CF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03891"/>
              </p:ext>
            </p:extLst>
          </p:nvPr>
        </p:nvGraphicFramePr>
        <p:xfrm>
          <a:off x="783771" y="3808998"/>
          <a:ext cx="7903822" cy="408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B4932E8C-6E08-3C4E-BFD9-ECEECF2F3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788" y="1219372"/>
            <a:ext cx="3025794" cy="21252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9FBD37-F8FF-2B4A-B30C-92F8BA3EE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618" y="854905"/>
            <a:ext cx="1490911" cy="285419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0B1CC8-AFF2-7348-9D86-AB7830A132B5}"/>
              </a:ext>
            </a:extLst>
          </p:cNvPr>
          <p:cNvGrpSpPr/>
          <p:nvPr/>
        </p:nvGrpSpPr>
        <p:grpSpPr>
          <a:xfrm>
            <a:off x="6096652" y="1663477"/>
            <a:ext cx="2943231" cy="1237051"/>
            <a:chOff x="5911590" y="1663477"/>
            <a:chExt cx="2943231" cy="123705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A82B3A4-130E-9047-84C9-0704E4FB4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6520"/>
            <a:stretch/>
          </p:blipFill>
          <p:spPr>
            <a:xfrm>
              <a:off x="5911590" y="1663477"/>
              <a:ext cx="2547804" cy="123705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75C768C-9058-F046-9F75-F4948EC75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3242"/>
            <a:stretch/>
          </p:blipFill>
          <p:spPr>
            <a:xfrm>
              <a:off x="8620490" y="1663477"/>
              <a:ext cx="234331" cy="1237051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E371542-D5F3-6D49-AAD9-D97BF1E85F1B}"/>
                </a:ext>
              </a:extLst>
            </p:cNvPr>
            <p:cNvSpPr txBox="1"/>
            <p:nvPr/>
          </p:nvSpPr>
          <p:spPr>
            <a:xfrm>
              <a:off x="8429575" y="2215462"/>
              <a:ext cx="215182" cy="535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1306007F-28FB-1F41-9706-9DDB806AC52E}"/>
              </a:ext>
            </a:extLst>
          </p:cNvPr>
          <p:cNvSpPr/>
          <p:nvPr/>
        </p:nvSpPr>
        <p:spPr>
          <a:xfrm>
            <a:off x="456407" y="4219130"/>
            <a:ext cx="85834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Arial" panose="020B0604020202020204" pitchFamily="34" charset="0"/>
              </a:rPr>
              <a:t>A.A. </a:t>
            </a:r>
            <a:r>
              <a:rPr lang="de-DE" sz="1200" b="1" dirty="0" err="1">
                <a:latin typeface="Arial" panose="020B0604020202020204" pitchFamily="34" charset="0"/>
              </a:rPr>
              <a:t>Moawad</a:t>
            </a:r>
            <a:r>
              <a:rPr lang="de-DE" sz="1200" b="1" dirty="0">
                <a:latin typeface="Arial" panose="020B0604020202020204" pitchFamily="34" charset="0"/>
              </a:rPr>
              <a:t>, A. </a:t>
            </a:r>
            <a:r>
              <a:rPr lang="de-DE" sz="1200" b="1" dirty="0" err="1">
                <a:latin typeface="Arial" panose="020B0604020202020204" pitchFamily="34" charset="0"/>
              </a:rPr>
              <a:t>Silge</a:t>
            </a:r>
            <a:r>
              <a:rPr lang="de-DE" sz="1200" b="1" dirty="0">
                <a:latin typeface="Arial" panose="020B0604020202020204" pitchFamily="34" charset="0"/>
              </a:rPr>
              <a:t>, et. al., </a:t>
            </a:r>
            <a:r>
              <a:rPr lang="de-DE" sz="1200" b="1" i="1" dirty="0" err="1">
                <a:latin typeface="Arial" panose="020B0604020202020204" pitchFamily="34" charset="0"/>
              </a:rPr>
              <a:t>Molecules</a:t>
            </a:r>
            <a:r>
              <a:rPr lang="de-DE" sz="1200" b="1" dirty="0">
                <a:latin typeface="Arial" panose="020B0604020202020204" pitchFamily="34" charset="0"/>
              </a:rPr>
              <a:t>, 24, 24, 4516 (2019).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42828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382389C-5AD4-2F45-A2C3-0359C3018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3F36A69-7BBF-3A4D-93F7-00F07A021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A634A82-A831-9D46-9E81-EC61E6790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4C68898-564C-224F-806E-6ED33FFD5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Polarisation </a:t>
            </a:r>
            <a:r>
              <a:rPr lang="de-DE" sz="2000" dirty="0" err="1">
                <a:latin typeface="Palatino Linotype" panose="02040502050505030304" pitchFamily="18" charset="0"/>
              </a:rPr>
              <a:t>Dependency</a:t>
            </a:r>
            <a:r>
              <a:rPr lang="de-DE" sz="2000" dirty="0">
                <a:latin typeface="Palatino Linotype" panose="02040502050505030304" pitchFamily="18" charset="0"/>
              </a:rPr>
              <a:t> in Raman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68AE9-B2E3-4D08-95B7-B206F77F7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3" y="975339"/>
            <a:ext cx="2156301" cy="192197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C45727-BFB4-D54B-A929-ECF348965D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" r="54325" b="38048"/>
          <a:stretch/>
        </p:blipFill>
        <p:spPr>
          <a:xfrm>
            <a:off x="336143" y="2897312"/>
            <a:ext cx="2156300" cy="1487858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B1E6964-E636-4445-8444-A7B75632DA0F}"/>
              </a:ext>
            </a:extLst>
          </p:cNvPr>
          <p:cNvGrpSpPr/>
          <p:nvPr/>
        </p:nvGrpSpPr>
        <p:grpSpPr>
          <a:xfrm>
            <a:off x="5452393" y="855907"/>
            <a:ext cx="3378746" cy="1715843"/>
            <a:chOff x="5452393" y="855907"/>
            <a:chExt cx="3378746" cy="171584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91C1ACE5-DEA7-6645-BACC-64236A8BA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0" t="11148" r="15402" b="19508"/>
            <a:stretch/>
          </p:blipFill>
          <p:spPr>
            <a:xfrm>
              <a:off x="5452393" y="855907"/>
              <a:ext cx="3378746" cy="171584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B1D8640-3428-3B47-A46C-B7A8618A5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882" y="1475547"/>
              <a:ext cx="1006731" cy="582844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E5E715DD-BA7A-3C48-BEDD-8050A806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570" y="1351102"/>
            <a:ext cx="2472302" cy="2609043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32060E1-E10F-324B-A91A-D096679DC14E}"/>
              </a:ext>
            </a:extLst>
          </p:cNvPr>
          <p:cNvGrpSpPr/>
          <p:nvPr/>
        </p:nvGrpSpPr>
        <p:grpSpPr>
          <a:xfrm>
            <a:off x="5579687" y="2669327"/>
            <a:ext cx="3251452" cy="1715843"/>
            <a:chOff x="5579687" y="2669327"/>
            <a:chExt cx="3251452" cy="1715843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391794D-096C-3D4C-B471-3E2A1BE13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0" t="11149" r="10000" b="11219"/>
            <a:stretch/>
          </p:blipFill>
          <p:spPr>
            <a:xfrm>
              <a:off x="5579687" y="2669327"/>
              <a:ext cx="3251452" cy="171584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244DA86-3D9F-D74B-B6FF-208C7DEB5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047" y="3235826"/>
              <a:ext cx="1006731" cy="582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8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Polarisation </a:t>
            </a:r>
            <a:r>
              <a:rPr lang="de-DE" sz="2000" dirty="0" err="1">
                <a:latin typeface="Palatino Linotype" panose="02040502050505030304" pitchFamily="18" charset="0"/>
              </a:rPr>
              <a:t>Dependent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Behaviour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2D2666-A732-8F4B-A2F1-6DA9DB4B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14" y="767167"/>
            <a:ext cx="3071120" cy="17073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9A6DF3F-1B9A-E740-B9DE-9FE952762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5" y="813973"/>
            <a:ext cx="2749442" cy="191448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ECA3E651-E1D9-574E-AB78-E75C9F8A6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6" y="812270"/>
            <a:ext cx="2754953" cy="1918326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DCA9F2-471C-4C42-BB2A-B926E48A351B}"/>
              </a:ext>
            </a:extLst>
          </p:cNvPr>
          <p:cNvGrpSpPr/>
          <p:nvPr/>
        </p:nvGrpSpPr>
        <p:grpSpPr>
          <a:xfrm>
            <a:off x="989358" y="2739202"/>
            <a:ext cx="2645735" cy="1493560"/>
            <a:chOff x="6291269" y="804316"/>
            <a:chExt cx="2645735" cy="149356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E061C66-01A7-DA4E-BCA2-D2764A8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269" y="804316"/>
              <a:ext cx="2645735" cy="1493560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AF4F4E5-5651-A84F-B5BB-FCFE8F0A7619}"/>
                </a:ext>
              </a:extLst>
            </p:cNvPr>
            <p:cNvSpPr txBox="1"/>
            <p:nvPr/>
          </p:nvSpPr>
          <p:spPr bwMode="auto">
            <a:xfrm>
              <a:off x="7431505" y="1430758"/>
              <a:ext cx="1368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FF0000"/>
                  </a:solidFill>
                </a:rPr>
                <a:t>laser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EAB90CA-8214-FE4B-9801-873EE72E8D32}"/>
                </a:ext>
              </a:extLst>
            </p:cNvPr>
            <p:cNvSpPr txBox="1"/>
            <p:nvPr/>
          </p:nvSpPr>
          <p:spPr bwMode="auto">
            <a:xfrm>
              <a:off x="6291269" y="1538481"/>
              <a:ext cx="738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>
                  <a:solidFill>
                    <a:srgbClr val="FF0000"/>
                  </a:solidFill>
                </a:rPr>
                <a:t>detector</a:t>
              </a:r>
              <a:r>
                <a:rPr lang="de-DE" sz="800" dirty="0">
                  <a:solidFill>
                    <a:srgbClr val="FF0000"/>
                  </a:solidFill>
                </a:rPr>
                <a:t> and </a:t>
              </a:r>
            </a:p>
            <a:p>
              <a:r>
                <a:rPr lang="de-DE" sz="800" dirty="0" err="1">
                  <a:solidFill>
                    <a:srgbClr val="FF0000"/>
                  </a:solidFill>
                </a:rPr>
                <a:t>spectrograph</a:t>
              </a:r>
              <a:endParaRPr lang="en-GB" sz="800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2361B1B-2820-2844-BC8D-228290DA54C2}"/>
                </a:ext>
              </a:extLst>
            </p:cNvPr>
            <p:cNvSpPr txBox="1"/>
            <p:nvPr/>
          </p:nvSpPr>
          <p:spPr bwMode="auto">
            <a:xfrm>
              <a:off x="8226611" y="1934642"/>
              <a:ext cx="6818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>
                  <a:solidFill>
                    <a:srgbClr val="FF0000"/>
                  </a:solidFill>
                </a:rPr>
                <a:t>microscope</a:t>
              </a:r>
              <a:r>
                <a:rPr lang="de-DE" sz="800" dirty="0">
                  <a:solidFill>
                    <a:srgbClr val="FF0000"/>
                  </a:solidFill>
                </a:rPr>
                <a:t> </a:t>
              </a:r>
            </a:p>
            <a:p>
              <a:r>
                <a:rPr lang="de-DE" sz="800" dirty="0" err="1">
                  <a:solidFill>
                    <a:srgbClr val="FF0000"/>
                  </a:solidFill>
                </a:rPr>
                <a:t>with</a:t>
              </a:r>
              <a:r>
                <a:rPr lang="de-DE" sz="800" dirty="0">
                  <a:solidFill>
                    <a:srgbClr val="FF0000"/>
                  </a:solidFill>
                </a:rPr>
                <a:t> sample</a:t>
              </a:r>
              <a:endParaRPr lang="en-GB" sz="800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249DFCA-B82E-764D-B7CC-BE79EADFAF39}"/>
                </a:ext>
              </a:extLst>
            </p:cNvPr>
            <p:cNvSpPr txBox="1"/>
            <p:nvPr/>
          </p:nvSpPr>
          <p:spPr bwMode="auto">
            <a:xfrm>
              <a:off x="7493317" y="1909962"/>
              <a:ext cx="829784" cy="243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err="1">
                  <a:solidFill>
                    <a:srgbClr val="FF0000"/>
                  </a:solidFill>
                </a:rPr>
                <a:t>fiberbench</a:t>
              </a:r>
              <a:endParaRPr lang="en-GB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B608534C-2C74-2A4B-B814-CA688FE903C6}"/>
              </a:ext>
            </a:extLst>
          </p:cNvPr>
          <p:cNvSpPr/>
          <p:nvPr/>
        </p:nvSpPr>
        <p:spPr>
          <a:xfrm>
            <a:off x="2059824" y="3631306"/>
            <a:ext cx="893379" cy="576776"/>
          </a:xfrm>
          <a:prstGeom prst="rect">
            <a:avLst/>
          </a:prstGeom>
          <a:noFill/>
          <a:ln>
            <a:solidFill>
              <a:srgbClr val="F0A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FF00"/>
              </a:highlight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2336E2C-0D3C-4E43-9A86-808E5637CBAD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1591647" y="2041856"/>
            <a:ext cx="1020610" cy="97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5E40A4C-4D81-4547-9585-279B25596EAD}"/>
              </a:ext>
            </a:extLst>
          </p:cNvPr>
          <p:cNvSpPr txBox="1"/>
          <p:nvPr/>
        </p:nvSpPr>
        <p:spPr>
          <a:xfrm>
            <a:off x="2612257" y="1908344"/>
            <a:ext cx="187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Characterise</a:t>
            </a:r>
            <a:r>
              <a:rPr lang="de-DE" sz="1200" dirty="0"/>
              <a:t> Fiber</a:t>
            </a:r>
          </a:p>
          <a:p>
            <a:r>
              <a:rPr lang="de-DE" sz="1200" dirty="0" err="1"/>
              <a:t>Manipulate</a:t>
            </a:r>
            <a:r>
              <a:rPr lang="de-DE" sz="1200" dirty="0"/>
              <a:t> Polarisation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A85337D-A9AD-F641-BB80-285ABB379850}"/>
              </a:ext>
            </a:extLst>
          </p:cNvPr>
          <p:cNvSpPr txBox="1"/>
          <p:nvPr/>
        </p:nvSpPr>
        <p:spPr>
          <a:xfrm>
            <a:off x="2532831" y="1289397"/>
            <a:ext cx="10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Characterise</a:t>
            </a:r>
            <a:r>
              <a:rPr lang="de-DE" sz="1200" dirty="0"/>
              <a:t> </a:t>
            </a:r>
          </a:p>
          <a:p>
            <a:r>
              <a:rPr lang="de-DE" sz="1200" dirty="0"/>
              <a:t>Fiber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15BF7B7-2A04-BB4D-8D37-8CB1F33E1A5E}"/>
              </a:ext>
            </a:extLst>
          </p:cNvPr>
          <p:cNvGrpSpPr/>
          <p:nvPr/>
        </p:nvGrpSpPr>
        <p:grpSpPr>
          <a:xfrm>
            <a:off x="934292" y="2735832"/>
            <a:ext cx="2872052" cy="1724430"/>
            <a:chOff x="6064950" y="2541829"/>
            <a:chExt cx="2872052" cy="172443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9E05683-DE09-FD43-B2AB-AA6308423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34" t="11765" r="11700"/>
            <a:stretch/>
          </p:blipFill>
          <p:spPr bwMode="auto">
            <a:xfrm>
              <a:off x="6064950" y="2541829"/>
              <a:ext cx="2700802" cy="14958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8C28362-69A4-1F4A-AE7B-D63AA36C5086}"/>
                </a:ext>
              </a:extLst>
            </p:cNvPr>
            <p:cNvSpPr/>
            <p:nvPr/>
          </p:nvSpPr>
          <p:spPr>
            <a:xfrm>
              <a:off x="6291268" y="2570972"/>
              <a:ext cx="2645734" cy="1695287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0BBB0AA-C75C-FA4A-8CB7-4C7722A006B2}"/>
                </a:ext>
              </a:extLst>
            </p:cNvPr>
            <p:cNvSpPr txBox="1"/>
            <p:nvPr/>
          </p:nvSpPr>
          <p:spPr bwMode="auto">
            <a:xfrm>
              <a:off x="6199063" y="3795444"/>
              <a:ext cx="838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FF0000"/>
                  </a:solidFill>
                </a:rPr>
                <a:t>fiberbench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CFED166-A351-FD4A-8453-396FE12A5E5F}"/>
                </a:ext>
              </a:extLst>
            </p:cNvPr>
            <p:cNvSpPr txBox="1"/>
            <p:nvPr/>
          </p:nvSpPr>
          <p:spPr bwMode="auto">
            <a:xfrm>
              <a:off x="6413912" y="2926589"/>
              <a:ext cx="73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FF0000"/>
                  </a:solidFill>
                </a:rPr>
                <a:t>laser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6AEE3D2-8996-5D4A-BD38-131396B13F95}"/>
                </a:ext>
              </a:extLst>
            </p:cNvPr>
            <p:cNvSpPr txBox="1"/>
            <p:nvPr/>
          </p:nvSpPr>
          <p:spPr bwMode="auto">
            <a:xfrm>
              <a:off x="8061129" y="2926590"/>
              <a:ext cx="73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FF0000"/>
                  </a:solidFill>
                </a:rPr>
                <a:t>sample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1CCE10BE-DE3E-4619-8EA4-2DDF10E6D01B}"/>
                </a:ext>
              </a:extLst>
            </p:cNvPr>
            <p:cNvCxnSpPr/>
            <p:nvPr/>
          </p:nvCxnSpPr>
          <p:spPr>
            <a:xfrm flipH="1">
              <a:off x="7013415" y="3520459"/>
              <a:ext cx="122643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37DBABC-A054-4B23-81F1-ECE5D3E7144C}"/>
                </a:ext>
              </a:extLst>
            </p:cNvPr>
            <p:cNvSpPr txBox="1"/>
            <p:nvPr/>
          </p:nvSpPr>
          <p:spPr bwMode="auto">
            <a:xfrm>
              <a:off x="6764277" y="3263182"/>
              <a:ext cx="107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FF0000"/>
                  </a:solidFill>
                </a:rPr>
                <a:t>wave</a:t>
              </a:r>
              <a:r>
                <a:rPr lang="de-DE" sz="1200" dirty="0">
                  <a:solidFill>
                    <a:srgbClr val="FF0000"/>
                  </a:solidFill>
                </a:rPr>
                <a:t> </a:t>
              </a:r>
              <a:r>
                <a:rPr lang="de-DE" sz="1200" dirty="0" err="1">
                  <a:solidFill>
                    <a:srgbClr val="FF0000"/>
                  </a:solidFill>
                </a:rPr>
                <a:t>plate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DB326AD-68EC-984D-9D9A-AFC42847E8D6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2102709" y="1520230"/>
            <a:ext cx="430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8550198-CEB0-4144-A7AE-4304932B1C50}"/>
              </a:ext>
            </a:extLst>
          </p:cNvPr>
          <p:cNvSpPr txBox="1"/>
          <p:nvPr/>
        </p:nvSpPr>
        <p:spPr>
          <a:xfrm>
            <a:off x="456373" y="1104934"/>
            <a:ext cx="10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/>
              <a:t>Characterise</a:t>
            </a:r>
            <a:r>
              <a:rPr lang="de-DE" sz="1200" dirty="0"/>
              <a:t> </a:t>
            </a:r>
          </a:p>
          <a:p>
            <a:pPr algn="r"/>
            <a:r>
              <a:rPr lang="de-DE" sz="1200" dirty="0" err="1"/>
              <a:t>Spectrograph</a:t>
            </a:r>
            <a:endParaRPr lang="de-DE" sz="1200" dirty="0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51C54BAA-DF7A-6447-861D-CF0BC121C35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487879" y="1220685"/>
            <a:ext cx="297775" cy="11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A7BD8341-1B13-E54B-B7BF-CBA6AEA89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6091" y="2601692"/>
            <a:ext cx="3049960" cy="18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/>
      <p:bldP spid="49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B29B0D0-4599-3543-A175-A0FBE0D9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4" y="828749"/>
            <a:ext cx="4900833" cy="196033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59967" y="446490"/>
            <a:ext cx="6444416" cy="2823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Characterisation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Optical </a:t>
            </a:r>
            <a:r>
              <a:rPr lang="de-DE" sz="2000" dirty="0" err="1">
                <a:latin typeface="Palatino Linotype" panose="02040502050505030304" pitchFamily="18" charset="0"/>
              </a:rPr>
              <a:t>Fibers</a:t>
            </a:r>
            <a:r>
              <a:rPr lang="de-DE" sz="2000" dirty="0">
                <a:latin typeface="Palatino Linotype" panose="02040502050505030304" pitchFamily="18" charset="0"/>
              </a:rPr>
              <a:t>: </a:t>
            </a:r>
            <a:r>
              <a:rPr lang="de-DE" sz="2000" dirty="0" err="1">
                <a:latin typeface="Palatino Linotype" panose="02040502050505030304" pitchFamily="18" charset="0"/>
              </a:rPr>
              <a:t>Degree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Polarisation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466BA35-B007-7E4F-8A6C-9A33B583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213" y="1392757"/>
            <a:ext cx="2052875" cy="7558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2E29F9D-A246-7743-93BD-EA33BEDFE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03" y="2495105"/>
            <a:ext cx="4900863" cy="1960345"/>
          </a:xfrm>
          <a:prstGeom prst="rect">
            <a:avLst/>
          </a:prstGeo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A15C0EEB-31DC-461D-BB66-8D4A8B4070A0}"/>
              </a:ext>
            </a:extLst>
          </p:cNvPr>
          <p:cNvSpPr/>
          <p:nvPr/>
        </p:nvSpPr>
        <p:spPr>
          <a:xfrm>
            <a:off x="339755" y="3043146"/>
            <a:ext cx="723142" cy="1158240"/>
          </a:xfrm>
          <a:prstGeom prst="lightningBolt">
            <a:avLst/>
          </a:prstGeom>
          <a:solidFill>
            <a:srgbClr val="FF0000">
              <a:alpha val="8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0000"/>
              </a:highlight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E2954D-0679-441D-B5EC-BE36B08EF4EE}"/>
              </a:ext>
            </a:extLst>
          </p:cNvPr>
          <p:cNvSpPr/>
          <p:nvPr/>
        </p:nvSpPr>
        <p:spPr>
          <a:xfrm>
            <a:off x="757977" y="3152111"/>
            <a:ext cx="3022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Degree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polarisation</a:t>
            </a:r>
            <a:r>
              <a:rPr lang="de-DE" b="1" dirty="0"/>
              <a:t> </a:t>
            </a:r>
            <a:r>
              <a:rPr lang="de-DE" b="1" dirty="0" err="1"/>
              <a:t>depends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polarisation</a:t>
            </a:r>
            <a:r>
              <a:rPr lang="de-DE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19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Characterisation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Optical </a:t>
            </a:r>
            <a:r>
              <a:rPr lang="de-DE" sz="2000" dirty="0" err="1">
                <a:latin typeface="Palatino Linotype" panose="02040502050505030304" pitchFamily="18" charset="0"/>
              </a:rPr>
              <a:t>Fibers</a:t>
            </a:r>
            <a:r>
              <a:rPr lang="de-DE" sz="2000" dirty="0">
                <a:latin typeface="Palatino Linotype" panose="02040502050505030304" pitchFamily="18" charset="0"/>
              </a:rPr>
              <a:t>: Mueller </a:t>
            </a:r>
            <a:r>
              <a:rPr lang="de-DE" sz="2000" dirty="0" err="1">
                <a:latin typeface="Palatino Linotype" panose="02040502050505030304" pitchFamily="18" charset="0"/>
              </a:rPr>
              <a:t>matrix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4B4D867-1CA4-504F-A1FB-B74B2BC2AD64}"/>
              </a:ext>
            </a:extLst>
          </p:cNvPr>
          <p:cNvCxnSpPr/>
          <p:nvPr/>
        </p:nvCxnSpPr>
        <p:spPr>
          <a:xfrm>
            <a:off x="6799097" y="661912"/>
            <a:ext cx="23622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D8E3405-B38D-AC41-BA16-42295B2BF002}"/>
              </a:ext>
            </a:extLst>
          </p:cNvPr>
          <p:cNvGrpSpPr/>
          <p:nvPr/>
        </p:nvGrpSpPr>
        <p:grpSpPr>
          <a:xfrm>
            <a:off x="2455659" y="815210"/>
            <a:ext cx="4232683" cy="1140778"/>
            <a:chOff x="2138905" y="791582"/>
            <a:chExt cx="4232683" cy="1140778"/>
          </a:xfrm>
        </p:grpSpPr>
        <p:sp>
          <p:nvSpPr>
            <p:cNvPr id="18" name="Flussdiagramm: Prozess 54">
              <a:extLst>
                <a:ext uri="{FF2B5EF4-FFF2-40B4-BE49-F238E27FC236}">
                  <a16:creationId xmlns:a16="http://schemas.microsoft.com/office/drawing/2014/main" id="{639B4E9A-330A-E14F-A8FB-3086BF2984EC}"/>
                </a:ext>
              </a:extLst>
            </p:cNvPr>
            <p:cNvSpPr/>
            <p:nvPr/>
          </p:nvSpPr>
          <p:spPr>
            <a:xfrm>
              <a:off x="2138905" y="1053089"/>
              <a:ext cx="761505" cy="36961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50" dirty="0"/>
                <a:t>Laser</a:t>
              </a:r>
              <a:endParaRPr lang="en-GB" sz="1350" dirty="0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9F7C4D6-202D-664F-9FF1-1CC9187DCBD1}"/>
                </a:ext>
              </a:extLst>
            </p:cNvPr>
            <p:cNvCxnSpPr>
              <a:cxnSpLocks/>
              <a:stCxn id="18" idx="3"/>
              <a:endCxn id="32" idx="1"/>
            </p:cNvCxnSpPr>
            <p:nvPr/>
          </p:nvCxnSpPr>
          <p:spPr>
            <a:xfrm flipV="1">
              <a:off x="2900410" y="1237039"/>
              <a:ext cx="827156" cy="8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0039E1D-1233-8841-B1B3-7036A210D57E}"/>
                </a:ext>
              </a:extLst>
            </p:cNvPr>
            <p:cNvSpPr txBox="1"/>
            <p:nvPr/>
          </p:nvSpPr>
          <p:spPr>
            <a:xfrm>
              <a:off x="3050133" y="966824"/>
              <a:ext cx="52770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50" dirty="0">
                  <a:solidFill>
                    <a:schemeClr val="accent1"/>
                  </a:solidFill>
                </a:rPr>
                <a:t>Fiber</a:t>
              </a:r>
              <a:endParaRPr lang="en-GB" sz="1350" dirty="0">
                <a:solidFill>
                  <a:schemeClr val="accent1"/>
                </a:solidFill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C3BE4793-A763-D041-8C19-CF494DE465C7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4144699" y="1237039"/>
              <a:ext cx="1809756" cy="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4A04CB3-6DEB-0046-B7BB-6ECFD5D750B2}"/>
                </a:ext>
              </a:extLst>
            </p:cNvPr>
            <p:cNvSpPr txBox="1"/>
            <p:nvPr/>
          </p:nvSpPr>
          <p:spPr>
            <a:xfrm>
              <a:off x="4788536" y="937427"/>
              <a:ext cx="52770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50" dirty="0">
                  <a:solidFill>
                    <a:srgbClr val="92D050"/>
                  </a:solidFill>
                </a:rPr>
                <a:t>Fiber</a:t>
              </a:r>
              <a:endParaRPr lang="en-GB" sz="1350" dirty="0">
                <a:solidFill>
                  <a:srgbClr val="92D050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5387BF4-C09A-BB45-9A7E-A6B5CF4DA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9728" y="1289175"/>
              <a:ext cx="1479698" cy="643185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1EDA153-E785-E846-924C-74F738E42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7566" y="791582"/>
              <a:ext cx="417133" cy="890914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6CB6253-CED5-3D42-8F07-2F8A8A3AA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4455" y="791583"/>
              <a:ext cx="417133" cy="890914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B4A0CA40-6BF0-144D-A502-5BE2D3C0A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0" y="2129906"/>
            <a:ext cx="3120000" cy="234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19ADDC-C373-CB46-A82A-9A92D80F1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09" y="2129907"/>
            <a:ext cx="312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667461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Characterisation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the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Spectrometer</a:t>
            </a:r>
            <a:r>
              <a:rPr lang="de-DE" sz="2000" dirty="0">
                <a:latin typeface="Palatino Linotype" panose="02040502050505030304" pitchFamily="18" charset="0"/>
              </a:rPr>
              <a:t>: White </a:t>
            </a:r>
            <a:r>
              <a:rPr lang="de-DE" sz="2000" dirty="0" err="1">
                <a:latin typeface="Palatino Linotype" panose="02040502050505030304" pitchFamily="18" charset="0"/>
              </a:rPr>
              <a:t>Lamp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Spectra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C45776-523C-CD44-9223-7A178FC2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8" y="1296687"/>
            <a:ext cx="4320000" cy="21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9BC23F-8E0C-8140-A864-62EDDC437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68" y="1296687"/>
            <a:ext cx="4320000" cy="2160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24EF761-47CD-254E-AEEB-204D65E23AA5}"/>
              </a:ext>
            </a:extLst>
          </p:cNvPr>
          <p:cNvSpPr/>
          <p:nvPr/>
        </p:nvSpPr>
        <p:spPr>
          <a:xfrm>
            <a:off x="2483694" y="3736377"/>
            <a:ext cx="4592548" cy="52398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Polarisation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2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 err="1">
                <a:latin typeface="Palatino Linotype" panose="02040502050505030304" pitchFamily="18" charset="0"/>
              </a:rPr>
              <a:t>Characterisation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of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the</a:t>
            </a:r>
            <a:r>
              <a:rPr lang="de-DE" sz="2000" dirty="0">
                <a:latin typeface="Palatino Linotype" panose="02040502050505030304" pitchFamily="18" charset="0"/>
              </a:rPr>
              <a:t> </a:t>
            </a:r>
            <a:r>
              <a:rPr lang="de-DE" sz="2000" dirty="0" err="1">
                <a:latin typeface="Palatino Linotype" panose="02040502050505030304" pitchFamily="18" charset="0"/>
              </a:rPr>
              <a:t>Spectrometer</a:t>
            </a:r>
            <a:r>
              <a:rPr lang="de-DE" sz="2000" dirty="0">
                <a:latin typeface="Palatino Linotype" panose="02040502050505030304" pitchFamily="18" charset="0"/>
              </a:rPr>
              <a:t>: CCl</a:t>
            </a:r>
            <a:r>
              <a:rPr lang="de-DE" sz="2000" baseline="-25000" dirty="0">
                <a:latin typeface="Palatino Linotype" panose="02040502050505030304" pitchFamily="18" charset="0"/>
              </a:rPr>
              <a:t>4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233CB8-24EC-B944-823A-B071C512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49" y="981958"/>
            <a:ext cx="4885714" cy="342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203F5A-0BDF-7D47-AF6A-B26DF3C4F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9" y="98195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459968" y="446490"/>
            <a:ext cx="5942420" cy="308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Raman-Mueller-Transformation: A </a:t>
            </a:r>
            <a:r>
              <a:rPr lang="de-DE" sz="2000" dirty="0" err="1">
                <a:latin typeface="Palatino Linotype" panose="02040502050505030304" pitchFamily="18" charset="0"/>
              </a:rPr>
              <a:t>Reminder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459968" y="346590"/>
            <a:ext cx="454763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Jonas Eichhorn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EC6F9D-0C6B-044D-9956-812EC98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3" y="2764025"/>
            <a:ext cx="8415130" cy="1158168"/>
          </a:xfrm>
          <a:prstGeom prst="rect">
            <a:avLst/>
          </a:prstGeom>
        </p:spPr>
      </p:pic>
      <p:sp>
        <p:nvSpPr>
          <p:cNvPr id="6" name="Alternativer Prozess 5">
            <a:extLst>
              <a:ext uri="{FF2B5EF4-FFF2-40B4-BE49-F238E27FC236}">
                <a16:creationId xmlns:a16="http://schemas.microsoft.com/office/drawing/2014/main" id="{0F48C04F-2381-D84E-94F6-DE49BB5548AE}"/>
              </a:ext>
            </a:extLst>
          </p:cNvPr>
          <p:cNvSpPr/>
          <p:nvPr/>
        </p:nvSpPr>
        <p:spPr>
          <a:xfrm>
            <a:off x="825190" y="1602271"/>
            <a:ext cx="1736891" cy="489600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QC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10" name="Alternativer Prozess 9">
            <a:extLst>
              <a:ext uri="{FF2B5EF4-FFF2-40B4-BE49-F238E27FC236}">
                <a16:creationId xmlns:a16="http://schemas.microsoft.com/office/drawing/2014/main" id="{7D9D4C0F-515C-E549-B16E-D01B6A3E37E7}"/>
              </a:ext>
            </a:extLst>
          </p:cNvPr>
          <p:cNvSpPr/>
          <p:nvPr/>
        </p:nvSpPr>
        <p:spPr>
          <a:xfrm>
            <a:off x="3041668" y="1602271"/>
            <a:ext cx="1545205" cy="489600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Raman Tensor</a:t>
            </a:r>
          </a:p>
        </p:txBody>
      </p:sp>
      <p:sp>
        <p:nvSpPr>
          <p:cNvPr id="12" name="Alternativer Prozess 11">
            <a:extLst>
              <a:ext uri="{FF2B5EF4-FFF2-40B4-BE49-F238E27FC236}">
                <a16:creationId xmlns:a16="http://schemas.microsoft.com/office/drawing/2014/main" id="{A0C0BA18-DB9C-AA40-8EA6-7B6966ABA164}"/>
              </a:ext>
            </a:extLst>
          </p:cNvPr>
          <p:cNvSpPr/>
          <p:nvPr/>
        </p:nvSpPr>
        <p:spPr>
          <a:xfrm>
            <a:off x="5784739" y="1602271"/>
            <a:ext cx="1545205" cy="489600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Mueller Matrix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130847A-99BB-5A42-90ED-C5AF5009FA9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562081" y="1847071"/>
            <a:ext cx="479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166CCC4-1BC9-5246-849B-64822242EF8F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586873" y="1847071"/>
            <a:ext cx="11978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 descr="Blitz mit einfarbiger Füllung">
            <a:extLst>
              <a:ext uri="{FF2B5EF4-FFF2-40B4-BE49-F238E27FC236}">
                <a16:creationId xmlns:a16="http://schemas.microsoft.com/office/drawing/2014/main" id="{16311EBA-4054-4A4F-ADB1-3B63536FD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568" y="706603"/>
            <a:ext cx="1119804" cy="1119804"/>
          </a:xfrm>
          <a:prstGeom prst="rect">
            <a:avLst/>
          </a:prstGeom>
        </p:spPr>
      </p:pic>
      <p:sp>
        <p:nvSpPr>
          <p:cNvPr id="22" name="Geschweifte Klammer links 21">
            <a:extLst>
              <a:ext uri="{FF2B5EF4-FFF2-40B4-BE49-F238E27FC236}">
                <a16:creationId xmlns:a16="http://schemas.microsoft.com/office/drawing/2014/main" id="{8555B77B-776B-8B44-9D43-45B6DB1EE071}"/>
              </a:ext>
            </a:extLst>
          </p:cNvPr>
          <p:cNvSpPr/>
          <p:nvPr/>
        </p:nvSpPr>
        <p:spPr>
          <a:xfrm rot="5400000">
            <a:off x="4468547" y="-1629104"/>
            <a:ext cx="490736" cy="8507894"/>
          </a:xfrm>
          <a:prstGeom prst="leftBrace">
            <a:avLst>
              <a:gd name="adj1" fmla="val 8333"/>
              <a:gd name="adj2" fmla="val 4397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E2E7F3E-3DB5-944C-B787-602BB9981C8C}"/>
              </a:ext>
            </a:extLst>
          </p:cNvPr>
          <p:cNvCxnSpPr>
            <a:cxnSpLocks/>
            <a:stCxn id="22" idx="1"/>
            <a:endCxn id="19" idx="2"/>
          </p:cNvCxnSpPr>
          <p:nvPr/>
        </p:nvCxnSpPr>
        <p:spPr>
          <a:xfrm flipH="1" flipV="1">
            <a:off x="5219470" y="1826407"/>
            <a:ext cx="7386" cy="553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CDFAA495-E27D-CC46-AB08-ECCC8C978C21}"/>
                  </a:ext>
                </a:extLst>
              </p:cNvPr>
              <p:cNvSpPr/>
              <p:nvPr/>
            </p:nvSpPr>
            <p:spPr>
              <a:xfrm>
                <a:off x="4802371" y="2063912"/>
                <a:ext cx="880615" cy="40009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CDFAA495-E27D-CC46-AB08-ECCC8C97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71" y="2063912"/>
                <a:ext cx="880615" cy="4000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bgerundetes Rechteck 17">
                <a:extLst>
                  <a:ext uri="{FF2B5EF4-FFF2-40B4-BE49-F238E27FC236}">
                    <a16:creationId xmlns:a16="http://schemas.microsoft.com/office/drawing/2014/main" id="{3326DCFE-912D-4D46-8610-2E9B20EE3B75}"/>
                  </a:ext>
                </a:extLst>
              </p:cNvPr>
              <p:cNvSpPr/>
              <p:nvPr/>
            </p:nvSpPr>
            <p:spPr>
              <a:xfrm>
                <a:off x="5521772" y="1030072"/>
                <a:ext cx="1458890" cy="37992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F2 </a:t>
                </a:r>
                <a:r>
                  <a:rPr lang="de-DE" b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8" name="Abgerundetes Rechteck 17">
                <a:extLst>
                  <a:ext uri="{FF2B5EF4-FFF2-40B4-BE49-F238E27FC236}">
                    <a16:creationId xmlns:a16="http://schemas.microsoft.com/office/drawing/2014/main" id="{3326DCFE-912D-4D46-8610-2E9B20EE3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72" y="1030072"/>
                <a:ext cx="1458890" cy="379924"/>
              </a:xfrm>
              <a:prstGeom prst="roundRect">
                <a:avLst/>
              </a:prstGeom>
              <a:blipFill>
                <a:blip r:embed="rId7"/>
                <a:stretch>
                  <a:fillRect t="-3125" b="-187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5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Macintosh PowerPoint</Application>
  <PresentationFormat>Bildschirmpräsentation (16:9)</PresentationFormat>
  <Paragraphs>247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Roboto Condensed</vt:lpstr>
      <vt:lpstr>Palatino Linotype</vt:lpstr>
      <vt:lpstr>Calibri</vt:lpstr>
      <vt:lpstr>Cambria Math</vt:lpstr>
      <vt:lpstr>Arial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Jonas Eichhorn</cp:lastModifiedBy>
  <cp:revision>688</cp:revision>
  <cp:lastPrinted>2017-04-12T09:06:57Z</cp:lastPrinted>
  <dcterms:created xsi:type="dcterms:W3CDTF">2017-03-23T10:34:48Z</dcterms:created>
  <dcterms:modified xsi:type="dcterms:W3CDTF">2021-02-19T13:38:26Z</dcterms:modified>
</cp:coreProperties>
</file>